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92" r:id="rId3"/>
    <p:sldId id="302" r:id="rId4"/>
    <p:sldId id="303" r:id="rId5"/>
    <p:sldId id="305" r:id="rId6"/>
    <p:sldId id="306" r:id="rId7"/>
    <p:sldId id="310" r:id="rId8"/>
    <p:sldId id="308" r:id="rId9"/>
    <p:sldId id="311" r:id="rId10"/>
    <p:sldId id="309" r:id="rId11"/>
    <p:sldId id="312" r:id="rId12"/>
    <p:sldId id="314" r:id="rId13"/>
    <p:sldId id="313" r:id="rId14"/>
    <p:sldId id="307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656DEF-C100-427E-8E99-3E0512DF9249}" v="62" dt="2022-11-30T12:47:22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88257" autoAdjust="0"/>
  </p:normalViewPr>
  <p:slideViewPr>
    <p:cSldViewPr snapToGrid="0">
      <p:cViewPr>
        <p:scale>
          <a:sx n="75" d="100"/>
          <a:sy n="75" d="100"/>
        </p:scale>
        <p:origin x="1944" y="570"/>
      </p:cViewPr>
      <p:guideLst/>
    </p:cSldViewPr>
  </p:slideViewPr>
  <p:outlineViewPr>
    <p:cViewPr>
      <p:scale>
        <a:sx n="33" d="100"/>
        <a:sy n="33" d="100"/>
      </p:scale>
      <p:origin x="0" y="-3161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o Castagnoli" userId="b5b1c50746fa2fa2" providerId="LiveId" clId="{3D4741C3-3575-488C-8DB1-93988EEEBC2F}"/>
    <pc:docChg chg="undo redo custSel addSld delSld modSld sldOrd">
      <pc:chgData name="Stefano Castagnoli" userId="b5b1c50746fa2fa2" providerId="LiveId" clId="{3D4741C3-3575-488C-8DB1-93988EEEBC2F}" dt="2022-09-14T21:58:49.234" v="11464" actId="20577"/>
      <pc:docMkLst>
        <pc:docMk/>
      </pc:docMkLst>
      <pc:sldChg chg="modSp mod">
        <pc:chgData name="Stefano Castagnoli" userId="b5b1c50746fa2fa2" providerId="LiveId" clId="{3D4741C3-3575-488C-8DB1-93988EEEBC2F}" dt="2022-09-14T16:49:00.861" v="8328" actId="1076"/>
        <pc:sldMkLst>
          <pc:docMk/>
          <pc:sldMk cId="3120388699" sldId="256"/>
        </pc:sldMkLst>
        <pc:spChg chg="mod">
          <ac:chgData name="Stefano Castagnoli" userId="b5b1c50746fa2fa2" providerId="LiveId" clId="{3D4741C3-3575-488C-8DB1-93988EEEBC2F}" dt="2022-09-14T16:49:00.861" v="8328" actId="1076"/>
          <ac:spMkLst>
            <pc:docMk/>
            <pc:sldMk cId="3120388699" sldId="256"/>
            <ac:spMk id="2" creationId="{BF15968E-45AE-AB4E-0E75-34A5BDE6E3F5}"/>
          </ac:spMkLst>
        </pc:spChg>
        <pc:spChg chg="mod">
          <ac:chgData name="Stefano Castagnoli" userId="b5b1c50746fa2fa2" providerId="LiveId" clId="{3D4741C3-3575-488C-8DB1-93988EEEBC2F}" dt="2022-09-14T14:17:14.536" v="7364" actId="20577"/>
          <ac:spMkLst>
            <pc:docMk/>
            <pc:sldMk cId="3120388699" sldId="256"/>
            <ac:spMk id="3" creationId="{E0C54E85-4BBB-80B9-3495-94B27AF1CF02}"/>
          </ac:spMkLst>
        </pc:spChg>
      </pc:sldChg>
      <pc:sldChg chg="modSp mod">
        <pc:chgData name="Stefano Castagnoli" userId="b5b1c50746fa2fa2" providerId="LiveId" clId="{3D4741C3-3575-488C-8DB1-93988EEEBC2F}" dt="2022-09-14T14:11:25.720" v="7349" actId="20577"/>
        <pc:sldMkLst>
          <pc:docMk/>
          <pc:sldMk cId="4116120413" sldId="257"/>
        </pc:sldMkLst>
        <pc:spChg chg="mod">
          <ac:chgData name="Stefano Castagnoli" userId="b5b1c50746fa2fa2" providerId="LiveId" clId="{3D4741C3-3575-488C-8DB1-93988EEEBC2F}" dt="2022-09-14T14:11:25.720" v="7349" actId="20577"/>
          <ac:spMkLst>
            <pc:docMk/>
            <pc:sldMk cId="4116120413" sldId="257"/>
            <ac:spMk id="3" creationId="{CFA21ACD-0313-E1A9-934C-CD02685EE438}"/>
          </ac:spMkLst>
        </pc:spChg>
      </pc:sldChg>
      <pc:sldChg chg="modSp mod">
        <pc:chgData name="Stefano Castagnoli" userId="b5b1c50746fa2fa2" providerId="LiveId" clId="{3D4741C3-3575-488C-8DB1-93988EEEBC2F}" dt="2022-09-14T16:49:48.840" v="8386" actId="20577"/>
        <pc:sldMkLst>
          <pc:docMk/>
          <pc:sldMk cId="3064822178" sldId="259"/>
        </pc:sldMkLst>
        <pc:spChg chg="mod">
          <ac:chgData name="Stefano Castagnoli" userId="b5b1c50746fa2fa2" providerId="LiveId" clId="{3D4741C3-3575-488C-8DB1-93988EEEBC2F}" dt="2022-09-14T16:49:48.840" v="8386" actId="20577"/>
          <ac:spMkLst>
            <pc:docMk/>
            <pc:sldMk cId="3064822178" sldId="259"/>
            <ac:spMk id="3" creationId="{CFA21ACD-0313-E1A9-934C-CD02685EE438}"/>
          </ac:spMkLst>
        </pc:spChg>
      </pc:sldChg>
      <pc:sldChg chg="addSp modSp mod">
        <pc:chgData name="Stefano Castagnoli" userId="b5b1c50746fa2fa2" providerId="LiveId" clId="{3D4741C3-3575-488C-8DB1-93988EEEBC2F}" dt="2022-09-13T16:28:13.856" v="6293" actId="14100"/>
        <pc:sldMkLst>
          <pc:docMk/>
          <pc:sldMk cId="3445865568" sldId="260"/>
        </pc:sldMkLst>
        <pc:spChg chg="mod">
          <ac:chgData name="Stefano Castagnoli" userId="b5b1c50746fa2fa2" providerId="LiveId" clId="{3D4741C3-3575-488C-8DB1-93988EEEBC2F}" dt="2022-08-08T10:25:12.867" v="12" actId="20577"/>
          <ac:spMkLst>
            <pc:docMk/>
            <pc:sldMk cId="3445865568" sldId="260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9-13T16:28:13.856" v="6293" actId="14100"/>
          <ac:spMkLst>
            <pc:docMk/>
            <pc:sldMk cId="3445865568" sldId="260"/>
            <ac:spMk id="3" creationId="{CFA21ACD-0313-E1A9-934C-CD02685EE438}"/>
          </ac:spMkLst>
        </pc:spChg>
        <pc:spChg chg="add mod">
          <ac:chgData name="Stefano Castagnoli" userId="b5b1c50746fa2fa2" providerId="LiveId" clId="{3D4741C3-3575-488C-8DB1-93988EEEBC2F}" dt="2022-08-08T10:25:09.413" v="1"/>
          <ac:spMkLst>
            <pc:docMk/>
            <pc:sldMk cId="3445865568" sldId="260"/>
            <ac:spMk id="4" creationId="{4C2D6B06-7196-D557-7D77-06CCF63930A8}"/>
          </ac:spMkLst>
        </pc:spChg>
      </pc:sldChg>
      <pc:sldChg chg="del">
        <pc:chgData name="Stefano Castagnoli" userId="b5b1c50746fa2fa2" providerId="LiveId" clId="{3D4741C3-3575-488C-8DB1-93988EEEBC2F}" dt="2022-08-08T10:24:59.384" v="0" actId="47"/>
        <pc:sldMkLst>
          <pc:docMk/>
          <pc:sldMk cId="3681050651" sldId="261"/>
        </pc:sldMkLst>
      </pc:sldChg>
      <pc:sldChg chg="modSp mod">
        <pc:chgData name="Stefano Castagnoli" userId="b5b1c50746fa2fa2" providerId="LiveId" clId="{3D4741C3-3575-488C-8DB1-93988EEEBC2F}" dt="2022-08-08T10:25:39.859" v="29" actId="20577"/>
        <pc:sldMkLst>
          <pc:docMk/>
          <pc:sldMk cId="4156508523" sldId="262"/>
        </pc:sldMkLst>
        <pc:spChg chg="mod">
          <ac:chgData name="Stefano Castagnoli" userId="b5b1c50746fa2fa2" providerId="LiveId" clId="{3D4741C3-3575-488C-8DB1-93988EEEBC2F}" dt="2022-08-08T10:25:39.859" v="29" actId="20577"/>
          <ac:spMkLst>
            <pc:docMk/>
            <pc:sldMk cId="4156508523" sldId="262"/>
            <ac:spMk id="2" creationId="{69496913-E27E-0E18-C61E-96660AFB142B}"/>
          </ac:spMkLst>
        </pc:spChg>
      </pc:sldChg>
      <pc:sldChg chg="del">
        <pc:chgData name="Stefano Castagnoli" userId="b5b1c50746fa2fa2" providerId="LiveId" clId="{3D4741C3-3575-488C-8DB1-93988EEEBC2F}" dt="2022-09-14T14:01:46.918" v="7309" actId="47"/>
        <pc:sldMkLst>
          <pc:docMk/>
          <pc:sldMk cId="1706265284" sldId="263"/>
        </pc:sldMkLst>
      </pc:sldChg>
      <pc:sldChg chg="modSp mod">
        <pc:chgData name="Stefano Castagnoli" userId="b5b1c50746fa2fa2" providerId="LiveId" clId="{3D4741C3-3575-488C-8DB1-93988EEEBC2F}" dt="2022-09-14T17:14:34.745" v="9212" actId="27636"/>
        <pc:sldMkLst>
          <pc:docMk/>
          <pc:sldMk cId="2807022395" sldId="264"/>
        </pc:sldMkLst>
        <pc:spChg chg="mod">
          <ac:chgData name="Stefano Castagnoli" userId="b5b1c50746fa2fa2" providerId="LiveId" clId="{3D4741C3-3575-488C-8DB1-93988EEEBC2F}" dt="2022-09-14T17:14:34.745" v="9212" actId="27636"/>
          <ac:spMkLst>
            <pc:docMk/>
            <pc:sldMk cId="2807022395" sldId="264"/>
            <ac:spMk id="3" creationId="{CFA21ACD-0313-E1A9-934C-CD02685EE438}"/>
          </ac:spMkLst>
        </pc:spChg>
      </pc:sldChg>
      <pc:sldChg chg="modSp mod">
        <pc:chgData name="Stefano Castagnoli" userId="b5b1c50746fa2fa2" providerId="LiveId" clId="{3D4741C3-3575-488C-8DB1-93988EEEBC2F}" dt="2022-09-14T16:01:48.852" v="8090" actId="20577"/>
        <pc:sldMkLst>
          <pc:docMk/>
          <pc:sldMk cId="4235037769" sldId="265"/>
        </pc:sldMkLst>
        <pc:spChg chg="mod">
          <ac:chgData name="Stefano Castagnoli" userId="b5b1c50746fa2fa2" providerId="LiveId" clId="{3D4741C3-3575-488C-8DB1-93988EEEBC2F}" dt="2022-09-13T17:06:59.979" v="6368" actId="20577"/>
          <ac:spMkLst>
            <pc:docMk/>
            <pc:sldMk cId="4235037769" sldId="265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9-14T16:01:48.852" v="8090" actId="20577"/>
          <ac:spMkLst>
            <pc:docMk/>
            <pc:sldMk cId="4235037769" sldId="265"/>
            <ac:spMk id="3" creationId="{CFA21ACD-0313-E1A9-934C-CD02685EE438}"/>
          </ac:spMkLst>
        </pc:spChg>
      </pc:sldChg>
      <pc:sldChg chg="modSp mod">
        <pc:chgData name="Stefano Castagnoli" userId="b5b1c50746fa2fa2" providerId="LiveId" clId="{3D4741C3-3575-488C-8DB1-93988EEEBC2F}" dt="2022-09-14T16:51:40.740" v="8394" actId="20577"/>
        <pc:sldMkLst>
          <pc:docMk/>
          <pc:sldMk cId="765019247" sldId="266"/>
        </pc:sldMkLst>
        <pc:spChg chg="mod">
          <ac:chgData name="Stefano Castagnoli" userId="b5b1c50746fa2fa2" providerId="LiveId" clId="{3D4741C3-3575-488C-8DB1-93988EEEBC2F}" dt="2022-09-14T16:51:40.740" v="8394" actId="20577"/>
          <ac:spMkLst>
            <pc:docMk/>
            <pc:sldMk cId="765019247" sldId="266"/>
            <ac:spMk id="3" creationId="{CFA21ACD-0313-E1A9-934C-CD02685EE438}"/>
          </ac:spMkLst>
        </pc:spChg>
      </pc:sldChg>
      <pc:sldChg chg="del">
        <pc:chgData name="Stefano Castagnoli" userId="b5b1c50746fa2fa2" providerId="LiveId" clId="{3D4741C3-3575-488C-8DB1-93988EEEBC2F}" dt="2022-08-08T14:39:40.989" v="4133" actId="47"/>
        <pc:sldMkLst>
          <pc:docMk/>
          <pc:sldMk cId="3978204197" sldId="267"/>
        </pc:sldMkLst>
      </pc:sldChg>
      <pc:sldChg chg="modSp del mod">
        <pc:chgData name="Stefano Castagnoli" userId="b5b1c50746fa2fa2" providerId="LiveId" clId="{3D4741C3-3575-488C-8DB1-93988EEEBC2F}" dt="2022-09-13T16:26:41.009" v="6279" actId="2696"/>
        <pc:sldMkLst>
          <pc:docMk/>
          <pc:sldMk cId="504273782" sldId="268"/>
        </pc:sldMkLst>
        <pc:graphicFrameChg chg="mod modGraphic">
          <ac:chgData name="Stefano Castagnoli" userId="b5b1c50746fa2fa2" providerId="LiveId" clId="{3D4741C3-3575-488C-8DB1-93988EEEBC2F}" dt="2022-08-08T14:21:59.061" v="3597" actId="20577"/>
          <ac:graphicFrameMkLst>
            <pc:docMk/>
            <pc:sldMk cId="504273782" sldId="268"/>
            <ac:graphicFrameMk id="5" creationId="{4764573B-126C-550D-8A58-EF35DEEFEF43}"/>
          </ac:graphicFrameMkLst>
        </pc:graphicFrameChg>
      </pc:sldChg>
      <pc:sldChg chg="modSp add del mod">
        <pc:chgData name="Stefano Castagnoli" userId="b5b1c50746fa2fa2" providerId="LiveId" clId="{3D4741C3-3575-488C-8DB1-93988EEEBC2F}" dt="2022-09-14T16:53:08.605" v="8410" actId="2696"/>
        <pc:sldMkLst>
          <pc:docMk/>
          <pc:sldMk cId="826208093" sldId="268"/>
        </pc:sldMkLst>
        <pc:spChg chg="mod">
          <ac:chgData name="Stefano Castagnoli" userId="b5b1c50746fa2fa2" providerId="LiveId" clId="{3D4741C3-3575-488C-8DB1-93988EEEBC2F}" dt="2022-09-14T16:52:01.542" v="8396" actId="20577"/>
          <ac:spMkLst>
            <pc:docMk/>
            <pc:sldMk cId="826208093" sldId="268"/>
            <ac:spMk id="4" creationId="{1BCFC0DC-3E1F-31D5-1A60-DBF90D003AA1}"/>
          </ac:spMkLst>
        </pc:spChg>
      </pc:sldChg>
      <pc:sldChg chg="add del">
        <pc:chgData name="Stefano Castagnoli" userId="b5b1c50746fa2fa2" providerId="LiveId" clId="{3D4741C3-3575-488C-8DB1-93988EEEBC2F}" dt="2022-09-14T17:10:10.142" v="8609" actId="2696"/>
        <pc:sldMkLst>
          <pc:docMk/>
          <pc:sldMk cId="3494580495" sldId="268"/>
        </pc:sldMkLst>
      </pc:sldChg>
      <pc:sldChg chg="modSp add del mod">
        <pc:chgData name="Stefano Castagnoli" userId="b5b1c50746fa2fa2" providerId="LiveId" clId="{3D4741C3-3575-488C-8DB1-93988EEEBC2F}" dt="2022-09-14T16:51:00.652" v="8388" actId="2696"/>
        <pc:sldMkLst>
          <pc:docMk/>
          <pc:sldMk cId="3673055796" sldId="268"/>
        </pc:sldMkLst>
        <pc:spChg chg="mod">
          <ac:chgData name="Stefano Castagnoli" userId="b5b1c50746fa2fa2" providerId="LiveId" clId="{3D4741C3-3575-488C-8DB1-93988EEEBC2F}" dt="2022-09-14T14:28:36.174" v="7399" actId="20577"/>
          <ac:spMkLst>
            <pc:docMk/>
            <pc:sldMk cId="3673055796" sldId="268"/>
            <ac:spMk id="4" creationId="{1BCFC0DC-3E1F-31D5-1A60-DBF90D003AA1}"/>
          </ac:spMkLst>
        </pc:spChg>
      </pc:sldChg>
      <pc:sldChg chg="modSp add mod">
        <pc:chgData name="Stefano Castagnoli" userId="b5b1c50746fa2fa2" providerId="LiveId" clId="{3D4741C3-3575-488C-8DB1-93988EEEBC2F}" dt="2022-09-14T21:01:42.843" v="10135" actId="122"/>
        <pc:sldMkLst>
          <pc:docMk/>
          <pc:sldMk cId="3793571268" sldId="268"/>
        </pc:sldMkLst>
        <pc:spChg chg="mod">
          <ac:chgData name="Stefano Castagnoli" userId="b5b1c50746fa2fa2" providerId="LiveId" clId="{3D4741C3-3575-488C-8DB1-93988EEEBC2F}" dt="2022-09-14T17:26:49.121" v="9846" actId="1076"/>
          <ac:spMkLst>
            <pc:docMk/>
            <pc:sldMk cId="3793571268" sldId="268"/>
            <ac:spMk id="6" creationId="{4E019DBC-2C61-0924-02ED-FB4F0BED6DAC}"/>
          </ac:spMkLst>
        </pc:spChg>
        <pc:graphicFrameChg chg="mod modGraphic">
          <ac:chgData name="Stefano Castagnoli" userId="b5b1c50746fa2fa2" providerId="LiveId" clId="{3D4741C3-3575-488C-8DB1-93988EEEBC2F}" dt="2022-09-14T21:01:42.843" v="10135" actId="122"/>
          <ac:graphicFrameMkLst>
            <pc:docMk/>
            <pc:sldMk cId="3793571268" sldId="268"/>
            <ac:graphicFrameMk id="5" creationId="{4764573B-126C-550D-8A58-EF35DEEFEF43}"/>
          </ac:graphicFrameMkLst>
        </pc:graphicFrameChg>
      </pc:sldChg>
      <pc:sldChg chg="del">
        <pc:chgData name="Stefano Castagnoli" userId="b5b1c50746fa2fa2" providerId="LiveId" clId="{3D4741C3-3575-488C-8DB1-93988EEEBC2F}" dt="2022-08-08T14:06:09.198" v="3070" actId="47"/>
        <pc:sldMkLst>
          <pc:docMk/>
          <pc:sldMk cId="2196969814" sldId="269"/>
        </pc:sldMkLst>
      </pc:sldChg>
      <pc:sldChg chg="modSp add mod">
        <pc:chgData name="Stefano Castagnoli" userId="b5b1c50746fa2fa2" providerId="LiveId" clId="{3D4741C3-3575-488C-8DB1-93988EEEBC2F}" dt="2022-09-13T16:29:02.084" v="6295" actId="6549"/>
        <pc:sldMkLst>
          <pc:docMk/>
          <pc:sldMk cId="80967899" sldId="270"/>
        </pc:sldMkLst>
        <pc:spChg chg="mod">
          <ac:chgData name="Stefano Castagnoli" userId="b5b1c50746fa2fa2" providerId="LiveId" clId="{3D4741C3-3575-488C-8DB1-93988EEEBC2F}" dt="2022-08-08T10:25:45.259" v="46" actId="20577"/>
          <ac:spMkLst>
            <pc:docMk/>
            <pc:sldMk cId="80967899" sldId="270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9-13T16:29:02.084" v="6295" actId="6549"/>
          <ac:spMkLst>
            <pc:docMk/>
            <pc:sldMk cId="80967899" sldId="270"/>
            <ac:spMk id="3" creationId="{CFA21ACD-0313-E1A9-934C-CD02685EE438}"/>
          </ac:spMkLst>
        </pc:spChg>
      </pc:sldChg>
      <pc:sldChg chg="modSp add mod">
        <pc:chgData name="Stefano Castagnoli" userId="b5b1c50746fa2fa2" providerId="LiveId" clId="{3D4741C3-3575-488C-8DB1-93988EEEBC2F}" dt="2022-08-08T10:32:06.590" v="1032" actId="20577"/>
        <pc:sldMkLst>
          <pc:docMk/>
          <pc:sldMk cId="3231492562" sldId="271"/>
        </pc:sldMkLst>
        <pc:spChg chg="mod">
          <ac:chgData name="Stefano Castagnoli" userId="b5b1c50746fa2fa2" providerId="LiveId" clId="{3D4741C3-3575-488C-8DB1-93988EEEBC2F}" dt="2022-08-08T10:28:39.153" v="571" actId="20577"/>
          <ac:spMkLst>
            <pc:docMk/>
            <pc:sldMk cId="3231492562" sldId="271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8-08T10:32:06.590" v="1032" actId="20577"/>
          <ac:spMkLst>
            <pc:docMk/>
            <pc:sldMk cId="3231492562" sldId="271"/>
            <ac:spMk id="3" creationId="{CFA21ACD-0313-E1A9-934C-CD02685EE438}"/>
          </ac:spMkLst>
        </pc:spChg>
      </pc:sldChg>
      <pc:sldChg chg="modSp add mod">
        <pc:chgData name="Stefano Castagnoli" userId="b5b1c50746fa2fa2" providerId="LiveId" clId="{3D4741C3-3575-488C-8DB1-93988EEEBC2F}" dt="2022-08-08T10:33:21.243" v="1106" actId="20577"/>
        <pc:sldMkLst>
          <pc:docMk/>
          <pc:sldMk cId="11802001" sldId="272"/>
        </pc:sldMkLst>
        <pc:spChg chg="mod">
          <ac:chgData name="Stefano Castagnoli" userId="b5b1c50746fa2fa2" providerId="LiveId" clId="{3D4741C3-3575-488C-8DB1-93988EEEBC2F}" dt="2022-08-08T10:32:18.943" v="1035" actId="20577"/>
          <ac:spMkLst>
            <pc:docMk/>
            <pc:sldMk cId="11802001" sldId="272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8-08T10:33:21.243" v="1106" actId="20577"/>
          <ac:spMkLst>
            <pc:docMk/>
            <pc:sldMk cId="11802001" sldId="272"/>
            <ac:spMk id="3" creationId="{CFA21ACD-0313-E1A9-934C-CD02685EE438}"/>
          </ac:spMkLst>
        </pc:spChg>
      </pc:sldChg>
      <pc:sldChg chg="modSp add mod">
        <pc:chgData name="Stefano Castagnoli" userId="b5b1c50746fa2fa2" providerId="LiveId" clId="{3D4741C3-3575-488C-8DB1-93988EEEBC2F}" dt="2022-08-08T10:40:49.789" v="1518" actId="20577"/>
        <pc:sldMkLst>
          <pc:docMk/>
          <pc:sldMk cId="2072868417" sldId="273"/>
        </pc:sldMkLst>
        <pc:spChg chg="mod">
          <ac:chgData name="Stefano Castagnoli" userId="b5b1c50746fa2fa2" providerId="LiveId" clId="{3D4741C3-3575-488C-8DB1-93988EEEBC2F}" dt="2022-08-08T10:33:49.504" v="1142" actId="20577"/>
          <ac:spMkLst>
            <pc:docMk/>
            <pc:sldMk cId="2072868417" sldId="273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8-08T10:40:49.789" v="1518" actId="20577"/>
          <ac:spMkLst>
            <pc:docMk/>
            <pc:sldMk cId="2072868417" sldId="273"/>
            <ac:spMk id="3" creationId="{CFA21ACD-0313-E1A9-934C-CD02685EE438}"/>
          </ac:spMkLst>
        </pc:spChg>
      </pc:sldChg>
      <pc:sldChg chg="modSp add mod">
        <pc:chgData name="Stefano Castagnoli" userId="b5b1c50746fa2fa2" providerId="LiveId" clId="{3D4741C3-3575-488C-8DB1-93988EEEBC2F}" dt="2022-09-14T21:26:59.704" v="10558" actId="20577"/>
        <pc:sldMkLst>
          <pc:docMk/>
          <pc:sldMk cId="327667791" sldId="274"/>
        </pc:sldMkLst>
        <pc:spChg chg="mod">
          <ac:chgData name="Stefano Castagnoli" userId="b5b1c50746fa2fa2" providerId="LiveId" clId="{3D4741C3-3575-488C-8DB1-93988EEEBC2F}" dt="2022-09-14T21:26:59.704" v="10558" actId="20577"/>
          <ac:spMkLst>
            <pc:docMk/>
            <pc:sldMk cId="327667791" sldId="274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9-14T21:26:47.687" v="10550" actId="20577"/>
          <ac:spMkLst>
            <pc:docMk/>
            <pc:sldMk cId="327667791" sldId="274"/>
            <ac:spMk id="3" creationId="{CFA21ACD-0313-E1A9-934C-CD02685EE438}"/>
          </ac:spMkLst>
        </pc:spChg>
      </pc:sldChg>
      <pc:sldChg chg="modSp add del mod">
        <pc:chgData name="Stefano Castagnoli" userId="b5b1c50746fa2fa2" providerId="LiveId" clId="{3D4741C3-3575-488C-8DB1-93988EEEBC2F}" dt="2022-09-14T16:54:19.097" v="8430" actId="2696"/>
        <pc:sldMkLst>
          <pc:docMk/>
          <pc:sldMk cId="1018282066" sldId="275"/>
        </pc:sldMkLst>
        <pc:spChg chg="mod">
          <ac:chgData name="Stefano Castagnoli" userId="b5b1c50746fa2fa2" providerId="LiveId" clId="{3D4741C3-3575-488C-8DB1-93988EEEBC2F}" dt="2022-09-14T14:29:15.085" v="7401" actId="20577"/>
          <ac:spMkLst>
            <pc:docMk/>
            <pc:sldMk cId="1018282066" sldId="275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8-08T11:25:27.238" v="2120" actId="20577"/>
          <ac:spMkLst>
            <pc:docMk/>
            <pc:sldMk cId="1018282066" sldId="275"/>
            <ac:spMk id="3" creationId="{CFA21ACD-0313-E1A9-934C-CD02685EE438}"/>
          </ac:spMkLst>
        </pc:spChg>
      </pc:sldChg>
      <pc:sldChg chg="addSp delSp new del mod">
        <pc:chgData name="Stefano Castagnoli" userId="b5b1c50746fa2fa2" providerId="LiveId" clId="{3D4741C3-3575-488C-8DB1-93988EEEBC2F}" dt="2022-08-08T11:15:47.366" v="1642" actId="680"/>
        <pc:sldMkLst>
          <pc:docMk/>
          <pc:sldMk cId="3801610233" sldId="275"/>
        </pc:sldMkLst>
        <pc:spChg chg="add del">
          <ac:chgData name="Stefano Castagnoli" userId="b5b1c50746fa2fa2" providerId="LiveId" clId="{3D4741C3-3575-488C-8DB1-93988EEEBC2F}" dt="2022-08-08T11:15:46.890" v="1641" actId="22"/>
          <ac:spMkLst>
            <pc:docMk/>
            <pc:sldMk cId="3801610233" sldId="275"/>
            <ac:spMk id="5" creationId="{89F255DD-6ABA-B39F-48AB-B4D546A64A12}"/>
          </ac:spMkLst>
        </pc:spChg>
      </pc:sldChg>
      <pc:sldChg chg="addSp delSp modSp add mod">
        <pc:chgData name="Stefano Castagnoli" userId="b5b1c50746fa2fa2" providerId="LiveId" clId="{3D4741C3-3575-488C-8DB1-93988EEEBC2F}" dt="2022-09-14T21:47:34.010" v="11001" actId="1076"/>
        <pc:sldMkLst>
          <pc:docMk/>
          <pc:sldMk cId="3844922408" sldId="275"/>
        </pc:sldMkLst>
        <pc:spChg chg="mod">
          <ac:chgData name="Stefano Castagnoli" userId="b5b1c50746fa2fa2" providerId="LiveId" clId="{3D4741C3-3575-488C-8DB1-93988EEEBC2F}" dt="2022-09-14T21:28:49.494" v="10568" actId="20577"/>
          <ac:spMkLst>
            <pc:docMk/>
            <pc:sldMk cId="3844922408" sldId="275"/>
            <ac:spMk id="2" creationId="{69496913-E27E-0E18-C61E-96660AFB142B}"/>
          </ac:spMkLst>
        </pc:spChg>
        <pc:spChg chg="del mod">
          <ac:chgData name="Stefano Castagnoli" userId="b5b1c50746fa2fa2" providerId="LiveId" clId="{3D4741C3-3575-488C-8DB1-93988EEEBC2F}" dt="2022-09-14T21:47:21.291" v="10998" actId="478"/>
          <ac:spMkLst>
            <pc:docMk/>
            <pc:sldMk cId="3844922408" sldId="275"/>
            <ac:spMk id="3" creationId="{CFA21ACD-0313-E1A9-934C-CD02685EE438}"/>
          </ac:spMkLst>
        </pc:spChg>
        <pc:spChg chg="add mod">
          <ac:chgData name="Stefano Castagnoli" userId="b5b1c50746fa2fa2" providerId="LiveId" clId="{3D4741C3-3575-488C-8DB1-93988EEEBC2F}" dt="2022-09-14T21:47:34.010" v="11001" actId="1076"/>
          <ac:spMkLst>
            <pc:docMk/>
            <pc:sldMk cId="3844922408" sldId="275"/>
            <ac:spMk id="7" creationId="{3D25A62B-7E2D-DFB1-529C-CD46EBC7B34C}"/>
          </ac:spMkLst>
        </pc:spChg>
        <pc:spChg chg="add del mod">
          <ac:chgData name="Stefano Castagnoli" userId="b5b1c50746fa2fa2" providerId="LiveId" clId="{3D4741C3-3575-488C-8DB1-93988EEEBC2F}" dt="2022-09-14T21:47:23.783" v="10999" actId="478"/>
          <ac:spMkLst>
            <pc:docMk/>
            <pc:sldMk cId="3844922408" sldId="275"/>
            <ac:spMk id="9" creationId="{A5328995-9B05-8528-2FA5-93B9EE77E0E5}"/>
          </ac:spMkLst>
        </pc:spChg>
        <pc:picChg chg="add del mod">
          <ac:chgData name="Stefano Castagnoli" userId="b5b1c50746fa2fa2" providerId="LiveId" clId="{3D4741C3-3575-488C-8DB1-93988EEEBC2F}" dt="2022-09-14T21:36:10.662" v="10698" actId="478"/>
          <ac:picMkLst>
            <pc:docMk/>
            <pc:sldMk cId="3844922408" sldId="275"/>
            <ac:picMk id="6" creationId="{07F2FA43-4849-0DF6-59EE-8DDBB8BC6D1A}"/>
          </ac:picMkLst>
        </pc:picChg>
      </pc:sldChg>
      <pc:sldChg chg="modSp add mod">
        <pc:chgData name="Stefano Castagnoli" userId="b5b1c50746fa2fa2" providerId="LiveId" clId="{3D4741C3-3575-488C-8DB1-93988EEEBC2F}" dt="2022-08-08T14:43:34.936" v="4237" actId="20577"/>
        <pc:sldMkLst>
          <pc:docMk/>
          <pc:sldMk cId="2167671440" sldId="276"/>
        </pc:sldMkLst>
        <pc:spChg chg="mod">
          <ac:chgData name="Stefano Castagnoli" userId="b5b1c50746fa2fa2" providerId="LiveId" clId="{3D4741C3-3575-488C-8DB1-93988EEEBC2F}" dt="2022-08-08T11:29:18.749" v="2675" actId="20577"/>
          <ac:spMkLst>
            <pc:docMk/>
            <pc:sldMk cId="2167671440" sldId="276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8-08T14:43:34.936" v="4237" actId="20577"/>
          <ac:spMkLst>
            <pc:docMk/>
            <pc:sldMk cId="2167671440" sldId="276"/>
            <ac:spMk id="3" creationId="{CFA21ACD-0313-E1A9-934C-CD02685EE438}"/>
          </ac:spMkLst>
        </pc:spChg>
      </pc:sldChg>
      <pc:sldChg chg="modSp add del mod">
        <pc:chgData name="Stefano Castagnoli" userId="b5b1c50746fa2fa2" providerId="LiveId" clId="{3D4741C3-3575-488C-8DB1-93988EEEBC2F}" dt="2022-08-08T14:42:56.474" v="4225" actId="47"/>
        <pc:sldMkLst>
          <pc:docMk/>
          <pc:sldMk cId="2593373261" sldId="277"/>
        </pc:sldMkLst>
        <pc:spChg chg="mod">
          <ac:chgData name="Stefano Castagnoli" userId="b5b1c50746fa2fa2" providerId="LiveId" clId="{3D4741C3-3575-488C-8DB1-93988EEEBC2F}" dt="2022-08-08T11:29:34.733" v="2689" actId="27636"/>
          <ac:spMkLst>
            <pc:docMk/>
            <pc:sldMk cId="2593373261" sldId="277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8-08T14:42:16.601" v="4171" actId="20577"/>
          <ac:spMkLst>
            <pc:docMk/>
            <pc:sldMk cId="2593373261" sldId="277"/>
            <ac:spMk id="3" creationId="{CFA21ACD-0313-E1A9-934C-CD02685EE438}"/>
          </ac:spMkLst>
        </pc:spChg>
      </pc:sldChg>
      <pc:sldChg chg="addSp delSp modSp add mod">
        <pc:chgData name="Stefano Castagnoli" userId="b5b1c50746fa2fa2" providerId="LiveId" clId="{3D4741C3-3575-488C-8DB1-93988EEEBC2F}" dt="2022-09-14T16:23:32.085" v="8159" actId="20577"/>
        <pc:sldMkLst>
          <pc:docMk/>
          <pc:sldMk cId="4179815427" sldId="278"/>
        </pc:sldMkLst>
        <pc:spChg chg="mod">
          <ac:chgData name="Stefano Castagnoli" userId="b5b1c50746fa2fa2" providerId="LiveId" clId="{3D4741C3-3575-488C-8DB1-93988EEEBC2F}" dt="2022-09-14T16:23:32.085" v="8159" actId="20577"/>
          <ac:spMkLst>
            <pc:docMk/>
            <pc:sldMk cId="4179815427" sldId="278"/>
            <ac:spMk id="2" creationId="{69496913-E27E-0E18-C61E-96660AFB142B}"/>
          </ac:spMkLst>
        </pc:spChg>
        <pc:spChg chg="add del mod">
          <ac:chgData name="Stefano Castagnoli" userId="b5b1c50746fa2fa2" providerId="LiveId" clId="{3D4741C3-3575-488C-8DB1-93988EEEBC2F}" dt="2022-09-14T14:43:08.993" v="7536"/>
          <ac:spMkLst>
            <pc:docMk/>
            <pc:sldMk cId="4179815427" sldId="278"/>
            <ac:spMk id="3" creationId="{AADA6AEF-F310-6B11-9416-0ECE70572077}"/>
          </ac:spMkLst>
        </pc:spChg>
        <pc:spChg chg="del">
          <ac:chgData name="Stefano Castagnoli" userId="b5b1c50746fa2fa2" providerId="LiveId" clId="{3D4741C3-3575-488C-8DB1-93988EEEBC2F}" dt="2022-08-08T13:53:18.911" v="2876" actId="478"/>
          <ac:spMkLst>
            <pc:docMk/>
            <pc:sldMk cId="4179815427" sldId="278"/>
            <ac:spMk id="3" creationId="{CFA21ACD-0313-E1A9-934C-CD02685EE438}"/>
          </ac:spMkLst>
        </pc:spChg>
        <pc:spChg chg="add mod">
          <ac:chgData name="Stefano Castagnoli" userId="b5b1c50746fa2fa2" providerId="LiveId" clId="{3D4741C3-3575-488C-8DB1-93988EEEBC2F}" dt="2022-09-14T16:11:06.058" v="8103" actId="6549"/>
          <ac:spMkLst>
            <pc:docMk/>
            <pc:sldMk cId="4179815427" sldId="278"/>
            <ac:spMk id="5" creationId="{4B3A0D6A-E44D-C40B-2E55-6C442DFCD4B2}"/>
          </ac:spMkLst>
        </pc:spChg>
        <pc:spChg chg="add del mod">
          <ac:chgData name="Stefano Castagnoli" userId="b5b1c50746fa2fa2" providerId="LiveId" clId="{3D4741C3-3575-488C-8DB1-93988EEEBC2F}" dt="2022-08-08T13:53:20.251" v="2877" actId="478"/>
          <ac:spMkLst>
            <pc:docMk/>
            <pc:sldMk cId="4179815427" sldId="278"/>
            <ac:spMk id="6" creationId="{14356C29-7EF5-7529-FA3C-9BBAA0A30FF9}"/>
          </ac:spMkLst>
        </pc:spChg>
        <pc:spChg chg="add mod">
          <ac:chgData name="Stefano Castagnoli" userId="b5b1c50746fa2fa2" providerId="LiveId" clId="{3D4741C3-3575-488C-8DB1-93988EEEBC2F}" dt="2022-09-14T14:57:58.088" v="7746" actId="20577"/>
          <ac:spMkLst>
            <pc:docMk/>
            <pc:sldMk cId="4179815427" sldId="278"/>
            <ac:spMk id="6" creationId="{9B7D725E-3F27-AC2A-3FCE-D42A11E19E75}"/>
          </ac:spMkLst>
        </pc:spChg>
        <pc:spChg chg="add del mod">
          <ac:chgData name="Stefano Castagnoli" userId="b5b1c50746fa2fa2" providerId="LiveId" clId="{3D4741C3-3575-488C-8DB1-93988EEEBC2F}" dt="2022-09-14T14:49:21.661" v="7641" actId="478"/>
          <ac:spMkLst>
            <pc:docMk/>
            <pc:sldMk cId="4179815427" sldId="278"/>
            <ac:spMk id="9" creationId="{FF5D0583-2FA4-7A55-A4FA-02BA743D950C}"/>
          </ac:spMkLst>
        </pc:spChg>
        <pc:spChg chg="add mod">
          <ac:chgData name="Stefano Castagnoli" userId="b5b1c50746fa2fa2" providerId="LiveId" clId="{3D4741C3-3575-488C-8DB1-93988EEEBC2F}" dt="2022-09-14T14:50:19.266" v="7674" actId="1076"/>
          <ac:spMkLst>
            <pc:docMk/>
            <pc:sldMk cId="4179815427" sldId="278"/>
            <ac:spMk id="10" creationId="{652E70C3-43DC-1972-141F-60F811CBC94C}"/>
          </ac:spMkLst>
        </pc:spChg>
        <pc:spChg chg="add mod">
          <ac:chgData name="Stefano Castagnoli" userId="b5b1c50746fa2fa2" providerId="LiveId" clId="{3D4741C3-3575-488C-8DB1-93988EEEBC2F}" dt="2022-09-14T16:15:59.116" v="8132" actId="20577"/>
          <ac:spMkLst>
            <pc:docMk/>
            <pc:sldMk cId="4179815427" sldId="278"/>
            <ac:spMk id="11" creationId="{03E22F5F-7DA2-858F-3E98-13790FC3F4EF}"/>
          </ac:spMkLst>
        </pc:spChg>
        <pc:graphicFrameChg chg="add del mod modGraphic">
          <ac:chgData name="Stefano Castagnoli" userId="b5b1c50746fa2fa2" providerId="LiveId" clId="{3D4741C3-3575-488C-8DB1-93988EEEBC2F}" dt="2022-09-14T14:30:01.631" v="7450" actId="478"/>
          <ac:graphicFrameMkLst>
            <pc:docMk/>
            <pc:sldMk cId="4179815427" sldId="278"/>
            <ac:graphicFrameMk id="7" creationId="{4BF45E15-2A2D-373C-91B3-ACD1974669A7}"/>
          </ac:graphicFrameMkLst>
        </pc:graphicFrameChg>
      </pc:sldChg>
      <pc:sldChg chg="addSp delSp modSp add mod ord">
        <pc:chgData name="Stefano Castagnoli" userId="b5b1c50746fa2fa2" providerId="LiveId" clId="{3D4741C3-3575-488C-8DB1-93988EEEBC2F}" dt="2022-09-14T20:37:24.802" v="9999" actId="20577"/>
        <pc:sldMkLst>
          <pc:docMk/>
          <pc:sldMk cId="86007135" sldId="279"/>
        </pc:sldMkLst>
        <pc:spChg chg="mod">
          <ac:chgData name="Stefano Castagnoli" userId="b5b1c50746fa2fa2" providerId="LiveId" clId="{3D4741C3-3575-488C-8DB1-93988EEEBC2F}" dt="2022-08-08T14:47:52.288" v="4278" actId="20577"/>
          <ac:spMkLst>
            <pc:docMk/>
            <pc:sldMk cId="86007135" sldId="279"/>
            <ac:spMk id="2" creationId="{69496913-E27E-0E18-C61E-96660AFB142B}"/>
          </ac:spMkLst>
        </pc:spChg>
        <pc:spChg chg="add mod">
          <ac:chgData name="Stefano Castagnoli" userId="b5b1c50746fa2fa2" providerId="LiveId" clId="{3D4741C3-3575-488C-8DB1-93988EEEBC2F}" dt="2022-09-14T20:34:48.382" v="9884" actId="108"/>
          <ac:spMkLst>
            <pc:docMk/>
            <pc:sldMk cId="86007135" sldId="279"/>
            <ac:spMk id="5" creationId="{09B812C8-0D35-6F00-6B9A-0B9290ABF7AF}"/>
          </ac:spMkLst>
        </pc:spChg>
        <pc:graphicFrameChg chg="add del mod modGraphic">
          <ac:chgData name="Stefano Castagnoli" userId="b5b1c50746fa2fa2" providerId="LiveId" clId="{3D4741C3-3575-488C-8DB1-93988EEEBC2F}" dt="2022-09-14T20:37:24.802" v="9999" actId="20577"/>
          <ac:graphicFrameMkLst>
            <pc:docMk/>
            <pc:sldMk cId="86007135" sldId="279"/>
            <ac:graphicFrameMk id="7" creationId="{4BF45E15-2A2D-373C-91B3-ACD1974669A7}"/>
          </ac:graphicFrameMkLst>
        </pc:graphicFrameChg>
      </pc:sldChg>
      <pc:sldChg chg="add del">
        <pc:chgData name="Stefano Castagnoli" userId="b5b1c50746fa2fa2" providerId="LiveId" clId="{3D4741C3-3575-488C-8DB1-93988EEEBC2F}" dt="2022-08-08T14:42:58.892" v="4226" actId="47"/>
        <pc:sldMkLst>
          <pc:docMk/>
          <pc:sldMk cId="4280614978" sldId="279"/>
        </pc:sldMkLst>
      </pc:sldChg>
      <pc:sldChg chg="addSp delSp modSp add mod">
        <pc:chgData name="Stefano Castagnoli" userId="b5b1c50746fa2fa2" providerId="LiveId" clId="{3D4741C3-3575-488C-8DB1-93988EEEBC2F}" dt="2022-09-14T21:26:04.929" v="10532" actId="6549"/>
        <pc:sldMkLst>
          <pc:docMk/>
          <pc:sldMk cId="1154291685" sldId="280"/>
        </pc:sldMkLst>
        <pc:spChg chg="mod">
          <ac:chgData name="Stefano Castagnoli" userId="b5b1c50746fa2fa2" providerId="LiveId" clId="{3D4741C3-3575-488C-8DB1-93988EEEBC2F}" dt="2022-08-08T14:59:49.133" v="4820" actId="20577"/>
          <ac:spMkLst>
            <pc:docMk/>
            <pc:sldMk cId="1154291685" sldId="280"/>
            <ac:spMk id="2" creationId="{69496913-E27E-0E18-C61E-96660AFB142B}"/>
          </ac:spMkLst>
        </pc:spChg>
        <pc:spChg chg="del">
          <ac:chgData name="Stefano Castagnoli" userId="b5b1c50746fa2fa2" providerId="LiveId" clId="{3D4741C3-3575-488C-8DB1-93988EEEBC2F}" dt="2022-08-08T14:59:52.302" v="4821" actId="478"/>
          <ac:spMkLst>
            <pc:docMk/>
            <pc:sldMk cId="1154291685" sldId="280"/>
            <ac:spMk id="5" creationId="{09B812C8-0D35-6F00-6B9A-0B9290ABF7AF}"/>
          </ac:spMkLst>
        </pc:spChg>
        <pc:spChg chg="add mod">
          <ac:chgData name="Stefano Castagnoli" userId="b5b1c50746fa2fa2" providerId="LiveId" clId="{3D4741C3-3575-488C-8DB1-93988EEEBC2F}" dt="2022-09-14T21:26:04.929" v="10532" actId="6549"/>
          <ac:spMkLst>
            <pc:docMk/>
            <pc:sldMk cId="1154291685" sldId="280"/>
            <ac:spMk id="6" creationId="{6C793596-F380-CC0A-DDE9-CBC09DBFBFE9}"/>
          </ac:spMkLst>
        </pc:spChg>
        <pc:graphicFrameChg chg="del">
          <ac:chgData name="Stefano Castagnoli" userId="b5b1c50746fa2fa2" providerId="LiveId" clId="{3D4741C3-3575-488C-8DB1-93988EEEBC2F}" dt="2022-08-08T14:59:40.174" v="4807" actId="478"/>
          <ac:graphicFrameMkLst>
            <pc:docMk/>
            <pc:sldMk cId="1154291685" sldId="280"/>
            <ac:graphicFrameMk id="7" creationId="{4BF45E15-2A2D-373C-91B3-ACD1974669A7}"/>
          </ac:graphicFrameMkLst>
        </pc:graphicFrameChg>
      </pc:sldChg>
      <pc:sldChg chg="modSp add mod">
        <pc:chgData name="Stefano Castagnoli" userId="b5b1c50746fa2fa2" providerId="LiveId" clId="{3D4741C3-3575-488C-8DB1-93988EEEBC2F}" dt="2022-09-13T16:15:25.998" v="6109" actId="14100"/>
        <pc:sldMkLst>
          <pc:docMk/>
          <pc:sldMk cId="2556039067" sldId="281"/>
        </pc:sldMkLst>
        <pc:spChg chg="mod">
          <ac:chgData name="Stefano Castagnoli" userId="b5b1c50746fa2fa2" providerId="LiveId" clId="{3D4741C3-3575-488C-8DB1-93988EEEBC2F}" dt="2022-09-13T16:15:25.998" v="6109" actId="14100"/>
          <ac:spMkLst>
            <pc:docMk/>
            <pc:sldMk cId="2556039067" sldId="281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8-08T15:12:25.210" v="5652" actId="20577"/>
          <ac:spMkLst>
            <pc:docMk/>
            <pc:sldMk cId="2556039067" sldId="281"/>
            <ac:spMk id="3" creationId="{CFA21ACD-0313-E1A9-934C-CD02685EE438}"/>
          </ac:spMkLst>
        </pc:spChg>
      </pc:sldChg>
      <pc:sldChg chg="addSp delSp modSp add mod ord">
        <pc:chgData name="Stefano Castagnoli" userId="b5b1c50746fa2fa2" providerId="LiveId" clId="{3D4741C3-3575-488C-8DB1-93988EEEBC2F}" dt="2022-09-14T21:01:24.008" v="10131" actId="14734"/>
        <pc:sldMkLst>
          <pc:docMk/>
          <pc:sldMk cId="3087178613" sldId="282"/>
        </pc:sldMkLst>
        <pc:spChg chg="mod">
          <ac:chgData name="Stefano Castagnoli" userId="b5b1c50746fa2fa2" providerId="LiveId" clId="{3D4741C3-3575-488C-8DB1-93988EEEBC2F}" dt="2022-09-13T15:51:08.571" v="5905" actId="20577"/>
          <ac:spMkLst>
            <pc:docMk/>
            <pc:sldMk cId="3087178613" sldId="282"/>
            <ac:spMk id="2" creationId="{69496913-E27E-0E18-C61E-96660AFB142B}"/>
          </ac:spMkLst>
        </pc:spChg>
        <pc:spChg chg="del">
          <ac:chgData name="Stefano Castagnoli" userId="b5b1c50746fa2fa2" providerId="LiveId" clId="{3D4741C3-3575-488C-8DB1-93988EEEBC2F}" dt="2022-09-13T15:51:16.272" v="5906" actId="478"/>
          <ac:spMkLst>
            <pc:docMk/>
            <pc:sldMk cId="3087178613" sldId="282"/>
            <ac:spMk id="3" creationId="{CFA21ACD-0313-E1A9-934C-CD02685EE438}"/>
          </ac:spMkLst>
        </pc:spChg>
        <pc:spChg chg="add del mod">
          <ac:chgData name="Stefano Castagnoli" userId="b5b1c50746fa2fa2" providerId="LiveId" clId="{3D4741C3-3575-488C-8DB1-93988EEEBC2F}" dt="2022-09-13T15:51:25.879" v="5907" actId="478"/>
          <ac:spMkLst>
            <pc:docMk/>
            <pc:sldMk cId="3087178613" sldId="282"/>
            <ac:spMk id="6" creationId="{C826D906-978B-F4F4-2473-6E3E16330348}"/>
          </ac:spMkLst>
        </pc:spChg>
        <pc:graphicFrameChg chg="add mod modGraphic">
          <ac:chgData name="Stefano Castagnoli" userId="b5b1c50746fa2fa2" providerId="LiveId" clId="{3D4741C3-3575-488C-8DB1-93988EEEBC2F}" dt="2022-09-14T21:01:24.008" v="10131" actId="14734"/>
          <ac:graphicFrameMkLst>
            <pc:docMk/>
            <pc:sldMk cId="3087178613" sldId="282"/>
            <ac:graphicFrameMk id="7" creationId="{FCBD3089-C02E-5DEA-2B83-C08CB6362F3F}"/>
          </ac:graphicFrameMkLst>
        </pc:graphicFrameChg>
        <pc:picChg chg="add mod">
          <ac:chgData name="Stefano Castagnoli" userId="b5b1c50746fa2fa2" providerId="LiveId" clId="{3D4741C3-3575-488C-8DB1-93988EEEBC2F}" dt="2022-09-13T16:12:49.943" v="6073" actId="1076"/>
          <ac:picMkLst>
            <pc:docMk/>
            <pc:sldMk cId="3087178613" sldId="282"/>
            <ac:picMk id="9" creationId="{8C66853D-140D-3BE8-B44A-34E1E15D364F}"/>
          </ac:picMkLst>
        </pc:picChg>
      </pc:sldChg>
      <pc:sldChg chg="modSp add del mod">
        <pc:chgData name="Stefano Castagnoli" userId="b5b1c50746fa2fa2" providerId="LiveId" clId="{3D4741C3-3575-488C-8DB1-93988EEEBC2F}" dt="2022-09-14T21:48:25.570" v="11002" actId="47"/>
        <pc:sldMkLst>
          <pc:docMk/>
          <pc:sldMk cId="3833686644" sldId="283"/>
        </pc:sldMkLst>
        <pc:spChg chg="mod">
          <ac:chgData name="Stefano Castagnoli" userId="b5b1c50746fa2fa2" providerId="LiveId" clId="{3D4741C3-3575-488C-8DB1-93988EEEBC2F}" dt="2022-09-13T16:15:44.760" v="6134" actId="20577"/>
          <ac:spMkLst>
            <pc:docMk/>
            <pc:sldMk cId="3833686644" sldId="283"/>
            <ac:spMk id="2" creationId="{69496913-E27E-0E18-C61E-96660AFB142B}"/>
          </ac:spMkLst>
        </pc:spChg>
      </pc:sldChg>
      <pc:sldChg chg="addSp delSp modSp add mod">
        <pc:chgData name="Stefano Castagnoli" userId="b5b1c50746fa2fa2" providerId="LiveId" clId="{3D4741C3-3575-488C-8DB1-93988EEEBC2F}" dt="2022-09-13T17:42:19.912" v="7119" actId="20577"/>
        <pc:sldMkLst>
          <pc:docMk/>
          <pc:sldMk cId="2385156676" sldId="284"/>
        </pc:sldMkLst>
        <pc:spChg chg="mod">
          <ac:chgData name="Stefano Castagnoli" userId="b5b1c50746fa2fa2" providerId="LiveId" clId="{3D4741C3-3575-488C-8DB1-93988EEEBC2F}" dt="2022-09-13T16:20:10.019" v="6249" actId="6549"/>
          <ac:spMkLst>
            <pc:docMk/>
            <pc:sldMk cId="2385156676" sldId="284"/>
            <ac:spMk id="2" creationId="{69496913-E27E-0E18-C61E-96660AFB142B}"/>
          </ac:spMkLst>
        </pc:spChg>
        <pc:spChg chg="del">
          <ac:chgData name="Stefano Castagnoli" userId="b5b1c50746fa2fa2" providerId="LiveId" clId="{3D4741C3-3575-488C-8DB1-93988EEEBC2F}" dt="2022-09-13T17:07:16.179" v="6370" actId="478"/>
          <ac:spMkLst>
            <pc:docMk/>
            <pc:sldMk cId="2385156676" sldId="284"/>
            <ac:spMk id="3" creationId="{CFA21ACD-0313-E1A9-934C-CD02685EE438}"/>
          </ac:spMkLst>
        </pc:spChg>
        <pc:spChg chg="add del mod">
          <ac:chgData name="Stefano Castagnoli" userId="b5b1c50746fa2fa2" providerId="LiveId" clId="{3D4741C3-3575-488C-8DB1-93988EEEBC2F}" dt="2022-09-13T17:07:17.254" v="6371" actId="478"/>
          <ac:spMkLst>
            <pc:docMk/>
            <pc:sldMk cId="2385156676" sldId="284"/>
            <ac:spMk id="6" creationId="{26933E4A-5A11-8EFA-B706-8DD171439CB8}"/>
          </ac:spMkLst>
        </pc:spChg>
        <pc:spChg chg="add mod">
          <ac:chgData name="Stefano Castagnoli" userId="b5b1c50746fa2fa2" providerId="LiveId" clId="{3D4741C3-3575-488C-8DB1-93988EEEBC2F}" dt="2022-09-13T17:42:19.912" v="7119" actId="20577"/>
          <ac:spMkLst>
            <pc:docMk/>
            <pc:sldMk cId="2385156676" sldId="284"/>
            <ac:spMk id="7" creationId="{8E7A7021-B51B-9693-BF1A-64C78726CF18}"/>
          </ac:spMkLst>
        </pc:spChg>
      </pc:sldChg>
      <pc:sldChg chg="addSp delSp modSp add mod">
        <pc:chgData name="Stefano Castagnoli" userId="b5b1c50746fa2fa2" providerId="LiveId" clId="{3D4741C3-3575-488C-8DB1-93988EEEBC2F}" dt="2022-09-14T14:01:29.986" v="7308" actId="1076"/>
        <pc:sldMkLst>
          <pc:docMk/>
          <pc:sldMk cId="2161222474" sldId="285"/>
        </pc:sldMkLst>
        <pc:spChg chg="mod">
          <ac:chgData name="Stefano Castagnoli" userId="b5b1c50746fa2fa2" providerId="LiveId" clId="{3D4741C3-3575-488C-8DB1-93988EEEBC2F}" dt="2022-09-13T16:16:42.197" v="6197" actId="20577"/>
          <ac:spMkLst>
            <pc:docMk/>
            <pc:sldMk cId="2161222474" sldId="285"/>
            <ac:spMk id="2" creationId="{69496913-E27E-0E18-C61E-96660AFB142B}"/>
          </ac:spMkLst>
        </pc:spChg>
        <pc:spChg chg="del">
          <ac:chgData name="Stefano Castagnoli" userId="b5b1c50746fa2fa2" providerId="LiveId" clId="{3D4741C3-3575-488C-8DB1-93988EEEBC2F}" dt="2022-09-13T16:16:56.770" v="6198" actId="478"/>
          <ac:spMkLst>
            <pc:docMk/>
            <pc:sldMk cId="2161222474" sldId="285"/>
            <ac:spMk id="3" creationId="{CFA21ACD-0313-E1A9-934C-CD02685EE438}"/>
          </ac:spMkLst>
        </pc:spChg>
        <pc:spChg chg="add del mod">
          <ac:chgData name="Stefano Castagnoli" userId="b5b1c50746fa2fa2" providerId="LiveId" clId="{3D4741C3-3575-488C-8DB1-93988EEEBC2F}" dt="2022-09-13T16:16:59.287" v="6199" actId="478"/>
          <ac:spMkLst>
            <pc:docMk/>
            <pc:sldMk cId="2161222474" sldId="285"/>
            <ac:spMk id="6" creationId="{C90A5474-B536-1935-0530-AB4132A6B483}"/>
          </ac:spMkLst>
        </pc:spChg>
        <pc:spChg chg="add mod">
          <ac:chgData name="Stefano Castagnoli" userId="b5b1c50746fa2fa2" providerId="LiveId" clId="{3D4741C3-3575-488C-8DB1-93988EEEBC2F}" dt="2022-09-14T14:01:29.986" v="7308" actId="1076"/>
          <ac:spMkLst>
            <pc:docMk/>
            <pc:sldMk cId="2161222474" sldId="285"/>
            <ac:spMk id="11" creationId="{0E07AB70-27E3-27E6-B0E9-20E5F303900B}"/>
          </ac:spMkLst>
        </pc:spChg>
        <pc:picChg chg="add del mod">
          <ac:chgData name="Stefano Castagnoli" userId="b5b1c50746fa2fa2" providerId="LiveId" clId="{3D4741C3-3575-488C-8DB1-93988EEEBC2F}" dt="2022-09-14T14:01:18.444" v="7305" actId="478"/>
          <ac:picMkLst>
            <pc:docMk/>
            <pc:sldMk cId="2161222474" sldId="285"/>
            <ac:picMk id="8" creationId="{79DED4DE-7810-6D12-9C1A-4B1C8BA6DFE4}"/>
          </ac:picMkLst>
        </pc:picChg>
        <pc:picChg chg="add del mod">
          <ac:chgData name="Stefano Castagnoli" userId="b5b1c50746fa2fa2" providerId="LiveId" clId="{3D4741C3-3575-488C-8DB1-93988EEEBC2F}" dt="2022-09-13T17:49:21.490" v="7231" actId="478"/>
          <ac:picMkLst>
            <pc:docMk/>
            <pc:sldMk cId="2161222474" sldId="285"/>
            <ac:picMk id="10" creationId="{9C3E920E-965A-7D9F-006B-A1A9B787AA5D}"/>
          </ac:picMkLst>
        </pc:picChg>
      </pc:sldChg>
      <pc:sldChg chg="modSp add del mod ord">
        <pc:chgData name="Stefano Castagnoli" userId="b5b1c50746fa2fa2" providerId="LiveId" clId="{3D4741C3-3575-488C-8DB1-93988EEEBC2F}" dt="2022-09-13T16:20:53.975" v="6251" actId="47"/>
        <pc:sldMkLst>
          <pc:docMk/>
          <pc:sldMk cId="467337003" sldId="286"/>
        </pc:sldMkLst>
        <pc:spChg chg="mod">
          <ac:chgData name="Stefano Castagnoli" userId="b5b1c50746fa2fa2" providerId="LiveId" clId="{3D4741C3-3575-488C-8DB1-93988EEEBC2F}" dt="2022-09-13T16:19:44.881" v="6223" actId="20577"/>
          <ac:spMkLst>
            <pc:docMk/>
            <pc:sldMk cId="467337003" sldId="286"/>
            <ac:spMk id="2" creationId="{69496913-E27E-0E18-C61E-96660AFB142B}"/>
          </ac:spMkLst>
        </pc:spChg>
      </pc:sldChg>
      <pc:sldChg chg="addSp delSp modSp add mod">
        <pc:chgData name="Stefano Castagnoli" userId="b5b1c50746fa2fa2" providerId="LiveId" clId="{3D4741C3-3575-488C-8DB1-93988EEEBC2F}" dt="2022-09-14T16:29:01.308" v="8321" actId="20577"/>
        <pc:sldMkLst>
          <pc:docMk/>
          <pc:sldMk cId="3944175841" sldId="287"/>
        </pc:sldMkLst>
        <pc:spChg chg="mod">
          <ac:chgData name="Stefano Castagnoli" userId="b5b1c50746fa2fa2" providerId="LiveId" clId="{3D4741C3-3575-488C-8DB1-93988EEEBC2F}" dt="2022-09-13T16:21:02.411" v="6277" actId="20577"/>
          <ac:spMkLst>
            <pc:docMk/>
            <pc:sldMk cId="3944175841" sldId="287"/>
            <ac:spMk id="2" creationId="{69496913-E27E-0E18-C61E-96660AFB142B}"/>
          </ac:spMkLst>
        </pc:spChg>
        <pc:spChg chg="del">
          <ac:chgData name="Stefano Castagnoli" userId="b5b1c50746fa2fa2" providerId="LiveId" clId="{3D4741C3-3575-488C-8DB1-93988EEEBC2F}" dt="2022-09-13T17:20:09.825" v="6679" actId="478"/>
          <ac:spMkLst>
            <pc:docMk/>
            <pc:sldMk cId="3944175841" sldId="287"/>
            <ac:spMk id="3" creationId="{CFA21ACD-0313-E1A9-934C-CD02685EE438}"/>
          </ac:spMkLst>
        </pc:spChg>
        <pc:spChg chg="add del mod">
          <ac:chgData name="Stefano Castagnoli" userId="b5b1c50746fa2fa2" providerId="LiveId" clId="{3D4741C3-3575-488C-8DB1-93988EEEBC2F}" dt="2022-09-13T17:20:11.455" v="6680" actId="478"/>
          <ac:spMkLst>
            <pc:docMk/>
            <pc:sldMk cId="3944175841" sldId="287"/>
            <ac:spMk id="6" creationId="{73EC92B9-7B14-8E3B-D91C-4A87014D84F5}"/>
          </ac:spMkLst>
        </pc:spChg>
        <pc:spChg chg="add mod">
          <ac:chgData name="Stefano Castagnoli" userId="b5b1c50746fa2fa2" providerId="LiveId" clId="{3D4741C3-3575-488C-8DB1-93988EEEBC2F}" dt="2022-09-14T16:29:01.308" v="8321" actId="20577"/>
          <ac:spMkLst>
            <pc:docMk/>
            <pc:sldMk cId="3944175841" sldId="287"/>
            <ac:spMk id="7" creationId="{9F71DE12-3C26-DD74-3C03-B681A5B499F9}"/>
          </ac:spMkLst>
        </pc:spChg>
      </pc:sldChg>
      <pc:sldChg chg="modSp add del mod">
        <pc:chgData name="Stefano Castagnoli" userId="b5b1c50746fa2fa2" providerId="LiveId" clId="{3D4741C3-3575-488C-8DB1-93988EEEBC2F}" dt="2022-09-14T16:53:08.605" v="8410" actId="2696"/>
        <pc:sldMkLst>
          <pc:docMk/>
          <pc:sldMk cId="236852108" sldId="288"/>
        </pc:sldMkLst>
        <pc:spChg chg="mod">
          <ac:chgData name="Stefano Castagnoli" userId="b5b1c50746fa2fa2" providerId="LiveId" clId="{3D4741C3-3575-488C-8DB1-93988EEEBC2F}" dt="2022-09-14T16:52:26.358" v="8408" actId="20577"/>
          <ac:spMkLst>
            <pc:docMk/>
            <pc:sldMk cId="236852108" sldId="288"/>
            <ac:spMk id="2" creationId="{69496913-E27E-0E18-C61E-96660AFB142B}"/>
          </ac:spMkLst>
        </pc:spChg>
      </pc:sldChg>
      <pc:sldChg chg="add del">
        <pc:chgData name="Stefano Castagnoli" userId="b5b1c50746fa2fa2" providerId="LiveId" clId="{3D4741C3-3575-488C-8DB1-93988EEEBC2F}" dt="2022-09-14T17:10:10.142" v="8609" actId="2696"/>
        <pc:sldMkLst>
          <pc:docMk/>
          <pc:sldMk cId="1788844853" sldId="288"/>
        </pc:sldMkLst>
      </pc:sldChg>
      <pc:sldChg chg="delSp modSp add del mod">
        <pc:chgData name="Stefano Castagnoli" userId="b5b1c50746fa2fa2" providerId="LiveId" clId="{3D4741C3-3575-488C-8DB1-93988EEEBC2F}" dt="2022-09-14T16:51:00.652" v="8388" actId="2696"/>
        <pc:sldMkLst>
          <pc:docMk/>
          <pc:sldMk cId="3365855369" sldId="288"/>
        </pc:sldMkLst>
        <pc:spChg chg="mod">
          <ac:chgData name="Stefano Castagnoli" userId="b5b1c50746fa2fa2" providerId="LiveId" clId="{3D4741C3-3575-488C-8DB1-93988EEEBC2F}" dt="2022-09-14T14:28:27.582" v="7397" actId="20577"/>
          <ac:spMkLst>
            <pc:docMk/>
            <pc:sldMk cId="3365855369" sldId="288"/>
            <ac:spMk id="4" creationId="{1BCFC0DC-3E1F-31D5-1A60-DBF90D003AA1}"/>
          </ac:spMkLst>
        </pc:spChg>
        <pc:spChg chg="mod">
          <ac:chgData name="Stefano Castagnoli" userId="b5b1c50746fa2fa2" providerId="LiveId" clId="{3D4741C3-3575-488C-8DB1-93988EEEBC2F}" dt="2022-09-13T16:31:49.358" v="6350" actId="6549"/>
          <ac:spMkLst>
            <pc:docMk/>
            <pc:sldMk cId="3365855369" sldId="288"/>
            <ac:spMk id="6" creationId="{4E019DBC-2C61-0924-02ED-FB4F0BED6DAC}"/>
          </ac:spMkLst>
        </pc:spChg>
        <pc:graphicFrameChg chg="del">
          <ac:chgData name="Stefano Castagnoli" userId="b5b1c50746fa2fa2" providerId="LiveId" clId="{3D4741C3-3575-488C-8DB1-93988EEEBC2F}" dt="2022-09-13T16:31:55.823" v="6351" actId="478"/>
          <ac:graphicFrameMkLst>
            <pc:docMk/>
            <pc:sldMk cId="3365855369" sldId="288"/>
            <ac:graphicFrameMk id="5" creationId="{4764573B-126C-550D-8A58-EF35DEEFEF43}"/>
          </ac:graphicFrameMkLst>
        </pc:graphicFrameChg>
      </pc:sldChg>
      <pc:sldChg chg="add del">
        <pc:chgData name="Stefano Castagnoli" userId="b5b1c50746fa2fa2" providerId="LiveId" clId="{3D4741C3-3575-488C-8DB1-93988EEEBC2F}" dt="2022-09-14T17:26:58.359" v="9848" actId="47"/>
        <pc:sldMkLst>
          <pc:docMk/>
          <pc:sldMk cId="4161331931" sldId="288"/>
        </pc:sldMkLst>
      </pc:sldChg>
      <pc:sldChg chg="add del">
        <pc:chgData name="Stefano Castagnoli" userId="b5b1c50746fa2fa2" providerId="LiveId" clId="{3D4741C3-3575-488C-8DB1-93988EEEBC2F}" dt="2022-09-13T17:07:20.969" v="6373" actId="47"/>
        <pc:sldMkLst>
          <pc:docMk/>
          <pc:sldMk cId="2786669581" sldId="289"/>
        </pc:sldMkLst>
      </pc:sldChg>
      <pc:sldChg chg="modSp add mod">
        <pc:chgData name="Stefano Castagnoli" userId="b5b1c50746fa2fa2" providerId="LiveId" clId="{3D4741C3-3575-488C-8DB1-93988EEEBC2F}" dt="2022-09-13T17:49:15.350" v="7230" actId="20577"/>
        <pc:sldMkLst>
          <pc:docMk/>
          <pc:sldMk cId="2819186829" sldId="289"/>
        </pc:sldMkLst>
        <pc:spChg chg="mod">
          <ac:chgData name="Stefano Castagnoli" userId="b5b1c50746fa2fa2" providerId="LiveId" clId="{3D4741C3-3575-488C-8DB1-93988EEEBC2F}" dt="2022-09-13T17:43:05.213" v="7135" actId="20577"/>
          <ac:spMkLst>
            <pc:docMk/>
            <pc:sldMk cId="2819186829" sldId="289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9-13T17:49:15.350" v="7230" actId="20577"/>
          <ac:spMkLst>
            <pc:docMk/>
            <pc:sldMk cId="2819186829" sldId="289"/>
            <ac:spMk id="7" creationId="{9F71DE12-3C26-DD74-3C03-B681A5B499F9}"/>
          </ac:spMkLst>
        </pc:spChg>
      </pc:sldChg>
      <pc:sldChg chg="add del">
        <pc:chgData name="Stefano Castagnoli" userId="b5b1c50746fa2fa2" providerId="LiveId" clId="{3D4741C3-3575-488C-8DB1-93988EEEBC2F}" dt="2022-09-14T14:04:31.028" v="7311" actId="47"/>
        <pc:sldMkLst>
          <pc:docMk/>
          <pc:sldMk cId="3523762846" sldId="290"/>
        </pc:sldMkLst>
      </pc:sldChg>
      <pc:sldChg chg="modSp add mod ord">
        <pc:chgData name="Stefano Castagnoli" userId="b5b1c50746fa2fa2" providerId="LiveId" clId="{3D4741C3-3575-488C-8DB1-93988EEEBC2F}" dt="2022-09-14T21:02:01.248" v="10136" actId="113"/>
        <pc:sldMkLst>
          <pc:docMk/>
          <pc:sldMk cId="3685979377" sldId="290"/>
        </pc:sldMkLst>
        <pc:graphicFrameChg chg="mod modGraphic">
          <ac:chgData name="Stefano Castagnoli" userId="b5b1c50746fa2fa2" providerId="LiveId" clId="{3D4741C3-3575-488C-8DB1-93988EEEBC2F}" dt="2022-09-14T21:02:01.248" v="10136" actId="113"/>
          <ac:graphicFrameMkLst>
            <pc:docMk/>
            <pc:sldMk cId="3685979377" sldId="290"/>
            <ac:graphicFrameMk id="7" creationId="{4BF45E15-2A2D-373C-91B3-ACD1974669A7}"/>
          </ac:graphicFrameMkLst>
        </pc:graphicFrameChg>
      </pc:sldChg>
      <pc:sldChg chg="add del">
        <pc:chgData name="Stefano Castagnoli" userId="b5b1c50746fa2fa2" providerId="LiveId" clId="{3D4741C3-3575-488C-8DB1-93988EEEBC2F}" dt="2022-09-14T16:50:47.571" v="8387" actId="47"/>
        <pc:sldMkLst>
          <pc:docMk/>
          <pc:sldMk cId="662445269" sldId="291"/>
        </pc:sldMkLst>
      </pc:sldChg>
      <pc:sldChg chg="modSp add mod">
        <pc:chgData name="Stefano Castagnoli" userId="b5b1c50746fa2fa2" providerId="LiveId" clId="{3D4741C3-3575-488C-8DB1-93988EEEBC2F}" dt="2022-09-14T16:23:35.977" v="8161" actId="20577"/>
        <pc:sldMkLst>
          <pc:docMk/>
          <pc:sldMk cId="27400708" sldId="292"/>
        </pc:sldMkLst>
        <pc:spChg chg="mod">
          <ac:chgData name="Stefano Castagnoli" userId="b5b1c50746fa2fa2" providerId="LiveId" clId="{3D4741C3-3575-488C-8DB1-93988EEEBC2F}" dt="2022-09-14T16:23:35.977" v="8161" actId="20577"/>
          <ac:spMkLst>
            <pc:docMk/>
            <pc:sldMk cId="27400708" sldId="292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9-14T16:11:25.220" v="8106" actId="20577"/>
          <ac:spMkLst>
            <pc:docMk/>
            <pc:sldMk cId="27400708" sldId="292"/>
            <ac:spMk id="5" creationId="{4B3A0D6A-E44D-C40B-2E55-6C442DFCD4B2}"/>
          </ac:spMkLst>
        </pc:spChg>
        <pc:spChg chg="mod">
          <ac:chgData name="Stefano Castagnoli" userId="b5b1c50746fa2fa2" providerId="LiveId" clId="{3D4741C3-3575-488C-8DB1-93988EEEBC2F}" dt="2022-09-14T16:13:08.800" v="8120" actId="20577"/>
          <ac:spMkLst>
            <pc:docMk/>
            <pc:sldMk cId="27400708" sldId="292"/>
            <ac:spMk id="6" creationId="{9B7D725E-3F27-AC2A-3FCE-D42A11E19E75}"/>
          </ac:spMkLst>
        </pc:spChg>
        <pc:spChg chg="mod">
          <ac:chgData name="Stefano Castagnoli" userId="b5b1c50746fa2fa2" providerId="LiveId" clId="{3D4741C3-3575-488C-8DB1-93988EEEBC2F}" dt="2022-09-14T16:18:11.057" v="8151" actId="20577"/>
          <ac:spMkLst>
            <pc:docMk/>
            <pc:sldMk cId="27400708" sldId="292"/>
            <ac:spMk id="11" creationId="{03E22F5F-7DA2-858F-3E98-13790FC3F4EF}"/>
          </ac:spMkLst>
        </pc:spChg>
      </pc:sldChg>
      <pc:sldChg chg="add del">
        <pc:chgData name="Stefano Castagnoli" userId="b5b1c50746fa2fa2" providerId="LiveId" clId="{3D4741C3-3575-488C-8DB1-93988EEEBC2F}" dt="2022-09-14T16:53:08.605" v="8410" actId="2696"/>
        <pc:sldMkLst>
          <pc:docMk/>
          <pc:sldMk cId="2265397867" sldId="293"/>
        </pc:sldMkLst>
      </pc:sldChg>
      <pc:sldChg chg="add del">
        <pc:chgData name="Stefano Castagnoli" userId="b5b1c50746fa2fa2" providerId="LiveId" clId="{3D4741C3-3575-488C-8DB1-93988EEEBC2F}" dt="2022-09-14T17:10:42.687" v="8617" actId="47"/>
        <pc:sldMkLst>
          <pc:docMk/>
          <pc:sldMk cId="3383580324" sldId="293"/>
        </pc:sldMkLst>
      </pc:sldChg>
      <pc:sldChg chg="add del">
        <pc:chgData name="Stefano Castagnoli" userId="b5b1c50746fa2fa2" providerId="LiveId" clId="{3D4741C3-3575-488C-8DB1-93988EEEBC2F}" dt="2022-09-14T17:10:10.142" v="8609" actId="2696"/>
        <pc:sldMkLst>
          <pc:docMk/>
          <pc:sldMk cId="3982642142" sldId="293"/>
        </pc:sldMkLst>
      </pc:sldChg>
      <pc:sldChg chg="addSp delSp modSp add mod">
        <pc:chgData name="Stefano Castagnoli" userId="b5b1c50746fa2fa2" providerId="LiveId" clId="{3D4741C3-3575-488C-8DB1-93988EEEBC2F}" dt="2022-09-14T17:25:54.971" v="9818" actId="5793"/>
        <pc:sldMkLst>
          <pc:docMk/>
          <pc:sldMk cId="4279493230" sldId="293"/>
        </pc:sldMkLst>
        <pc:spChg chg="mod">
          <ac:chgData name="Stefano Castagnoli" userId="b5b1c50746fa2fa2" providerId="LiveId" clId="{3D4741C3-3575-488C-8DB1-93988EEEBC2F}" dt="2022-09-14T17:14:52.315" v="9243" actId="20577"/>
          <ac:spMkLst>
            <pc:docMk/>
            <pc:sldMk cId="4279493230" sldId="293"/>
            <ac:spMk id="2" creationId="{69496913-E27E-0E18-C61E-96660AFB142B}"/>
          </ac:spMkLst>
        </pc:spChg>
        <pc:spChg chg="del">
          <ac:chgData name="Stefano Castagnoli" userId="b5b1c50746fa2fa2" providerId="LiveId" clId="{3D4741C3-3575-488C-8DB1-93988EEEBC2F}" dt="2022-09-14T17:14:55.540" v="9244" actId="478"/>
          <ac:spMkLst>
            <pc:docMk/>
            <pc:sldMk cId="4279493230" sldId="293"/>
            <ac:spMk id="3" creationId="{CFA21ACD-0313-E1A9-934C-CD02685EE438}"/>
          </ac:spMkLst>
        </pc:spChg>
        <pc:spChg chg="add mod">
          <ac:chgData name="Stefano Castagnoli" userId="b5b1c50746fa2fa2" providerId="LiveId" clId="{3D4741C3-3575-488C-8DB1-93988EEEBC2F}" dt="2022-09-14T17:25:54.971" v="9818" actId="5793"/>
          <ac:spMkLst>
            <pc:docMk/>
            <pc:sldMk cId="4279493230" sldId="293"/>
            <ac:spMk id="6" creationId="{A5673EC5-3A0B-B1A6-CD7A-1F8644D23293}"/>
          </ac:spMkLst>
        </pc:spChg>
      </pc:sldChg>
      <pc:sldChg chg="modSp add del mod">
        <pc:chgData name="Stefano Castagnoli" userId="b5b1c50746fa2fa2" providerId="LiveId" clId="{3D4741C3-3575-488C-8DB1-93988EEEBC2F}" dt="2022-09-14T16:53:50.215" v="8429" actId="47"/>
        <pc:sldMkLst>
          <pc:docMk/>
          <pc:sldMk cId="2021327301" sldId="294"/>
        </pc:sldMkLst>
        <pc:spChg chg="mod">
          <ac:chgData name="Stefano Castagnoli" userId="b5b1c50746fa2fa2" providerId="LiveId" clId="{3D4741C3-3575-488C-8DB1-93988EEEBC2F}" dt="2022-09-14T16:53:44.884" v="8428" actId="20577"/>
          <ac:spMkLst>
            <pc:docMk/>
            <pc:sldMk cId="2021327301" sldId="294"/>
            <ac:spMk id="2" creationId="{69496913-E27E-0E18-C61E-96660AFB142B}"/>
          </ac:spMkLst>
        </pc:spChg>
      </pc:sldChg>
      <pc:sldChg chg="modSp add mod">
        <pc:chgData name="Stefano Castagnoli" userId="b5b1c50746fa2fa2" providerId="LiveId" clId="{3D4741C3-3575-488C-8DB1-93988EEEBC2F}" dt="2022-09-14T17:23:04.928" v="9777" actId="20577"/>
        <pc:sldMkLst>
          <pc:docMk/>
          <pc:sldMk cId="3614120814" sldId="294"/>
        </pc:sldMkLst>
        <pc:spChg chg="mod">
          <ac:chgData name="Stefano Castagnoli" userId="b5b1c50746fa2fa2" providerId="LiveId" clId="{3D4741C3-3575-488C-8DB1-93988EEEBC2F}" dt="2022-09-14T17:18:07.705" v="9559" actId="20577"/>
          <ac:spMkLst>
            <pc:docMk/>
            <pc:sldMk cId="3614120814" sldId="294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9-14T17:23:04.928" v="9777" actId="20577"/>
          <ac:spMkLst>
            <pc:docMk/>
            <pc:sldMk cId="3614120814" sldId="294"/>
            <ac:spMk id="6" creationId="{A5673EC5-3A0B-B1A6-CD7A-1F8644D23293}"/>
          </ac:spMkLst>
        </pc:spChg>
      </pc:sldChg>
      <pc:sldChg chg="addSp delSp modSp add mod">
        <pc:chgData name="Stefano Castagnoli" userId="b5b1c50746fa2fa2" providerId="LiveId" clId="{3D4741C3-3575-488C-8DB1-93988EEEBC2F}" dt="2022-09-14T21:58:49.234" v="11464" actId="20577"/>
        <pc:sldMkLst>
          <pc:docMk/>
          <pc:sldMk cId="3072191458" sldId="295"/>
        </pc:sldMkLst>
        <pc:spChg chg="mod">
          <ac:chgData name="Stefano Castagnoli" userId="b5b1c50746fa2fa2" providerId="LiveId" clId="{3D4741C3-3575-488C-8DB1-93988EEEBC2F}" dt="2022-09-14T21:58:16.061" v="11443" actId="20577"/>
          <ac:spMkLst>
            <pc:docMk/>
            <pc:sldMk cId="3072191458" sldId="295"/>
            <ac:spMk id="2" creationId="{69496913-E27E-0E18-C61E-96660AFB142B}"/>
          </ac:spMkLst>
        </pc:spChg>
        <pc:spChg chg="add mod">
          <ac:chgData name="Stefano Castagnoli" userId="b5b1c50746fa2fa2" providerId="LiveId" clId="{3D4741C3-3575-488C-8DB1-93988EEEBC2F}" dt="2022-09-14T21:58:49.234" v="11464" actId="20577"/>
          <ac:spMkLst>
            <pc:docMk/>
            <pc:sldMk cId="3072191458" sldId="295"/>
            <ac:spMk id="3" creationId="{7D02D6EC-8540-466C-6ED7-721778575E0F}"/>
          </ac:spMkLst>
        </pc:spChg>
        <pc:spChg chg="del">
          <ac:chgData name="Stefano Castagnoli" userId="b5b1c50746fa2fa2" providerId="LiveId" clId="{3D4741C3-3575-488C-8DB1-93988EEEBC2F}" dt="2022-09-14T21:49:24.600" v="11048" actId="478"/>
          <ac:spMkLst>
            <pc:docMk/>
            <pc:sldMk cId="3072191458" sldId="295"/>
            <ac:spMk id="11" creationId="{0E07AB70-27E3-27E6-B0E9-20E5F303900B}"/>
          </ac:spMkLst>
        </pc:spChg>
      </pc:sldChg>
    </pc:docChg>
  </pc:docChgLst>
  <pc:docChgLst>
    <pc:chgData name="Stefano Castagnoli" userId="b5b1c50746fa2fa2" providerId="LiveId" clId="{DDCF6683-27ED-4F3D-8AB3-2465B412BFCB}"/>
    <pc:docChg chg="custSel modSld">
      <pc:chgData name="Stefano Castagnoli" userId="b5b1c50746fa2fa2" providerId="LiveId" clId="{DDCF6683-27ED-4F3D-8AB3-2465B412BFCB}" dt="2022-11-07T10:54:37.545" v="43" actId="27636"/>
      <pc:docMkLst>
        <pc:docMk/>
      </pc:docMkLst>
      <pc:sldChg chg="modSp mod">
        <pc:chgData name="Stefano Castagnoli" userId="b5b1c50746fa2fa2" providerId="LiveId" clId="{DDCF6683-27ED-4F3D-8AB3-2465B412BFCB}" dt="2022-11-07T08:52:07.796" v="2" actId="20577"/>
        <pc:sldMkLst>
          <pc:docMk/>
          <pc:sldMk cId="1210294051" sldId="300"/>
        </pc:sldMkLst>
        <pc:spChg chg="mod">
          <ac:chgData name="Stefano Castagnoli" userId="b5b1c50746fa2fa2" providerId="LiveId" clId="{DDCF6683-27ED-4F3D-8AB3-2465B412BFCB}" dt="2022-11-07T08:52:07.796" v="2" actId="20577"/>
          <ac:spMkLst>
            <pc:docMk/>
            <pc:sldMk cId="1210294051" sldId="300"/>
            <ac:spMk id="8" creationId="{FBA08ED7-D839-C2FB-7578-72CCAD406CBD}"/>
          </ac:spMkLst>
        </pc:spChg>
      </pc:sldChg>
      <pc:sldChg chg="modSp mod">
        <pc:chgData name="Stefano Castagnoli" userId="b5b1c50746fa2fa2" providerId="LiveId" clId="{DDCF6683-27ED-4F3D-8AB3-2465B412BFCB}" dt="2022-11-07T10:54:37.545" v="43" actId="27636"/>
        <pc:sldMkLst>
          <pc:docMk/>
          <pc:sldMk cId="431182299" sldId="309"/>
        </pc:sldMkLst>
        <pc:spChg chg="mod">
          <ac:chgData name="Stefano Castagnoli" userId="b5b1c50746fa2fa2" providerId="LiveId" clId="{DDCF6683-27ED-4F3D-8AB3-2465B412BFCB}" dt="2022-11-07T10:54:37.545" v="43" actId="27636"/>
          <ac:spMkLst>
            <pc:docMk/>
            <pc:sldMk cId="431182299" sldId="309"/>
            <ac:spMk id="8" creationId="{FBA08ED7-D839-C2FB-7578-72CCAD406CBD}"/>
          </ac:spMkLst>
        </pc:spChg>
      </pc:sldChg>
    </pc:docChg>
  </pc:docChgLst>
  <pc:docChgLst>
    <pc:chgData name="Stefano Castagnoli" userId="b5b1c50746fa2fa2" providerId="LiveId" clId="{113DA63E-CE7D-462E-ACC4-C56534100054}"/>
    <pc:docChg chg="modSld">
      <pc:chgData name="Stefano Castagnoli" userId="b5b1c50746fa2fa2" providerId="LiveId" clId="{113DA63E-CE7D-462E-ACC4-C56534100054}" dt="2022-11-07T07:32:10.444" v="0" actId="20577"/>
      <pc:docMkLst>
        <pc:docMk/>
      </pc:docMkLst>
      <pc:sldChg chg="modSp mod">
        <pc:chgData name="Stefano Castagnoli" userId="b5b1c50746fa2fa2" providerId="LiveId" clId="{113DA63E-CE7D-462E-ACC4-C56534100054}" dt="2022-11-07T07:32:10.444" v="0" actId="20577"/>
        <pc:sldMkLst>
          <pc:docMk/>
          <pc:sldMk cId="3120388699" sldId="256"/>
        </pc:sldMkLst>
        <pc:spChg chg="mod">
          <ac:chgData name="Stefano Castagnoli" userId="b5b1c50746fa2fa2" providerId="LiveId" clId="{113DA63E-CE7D-462E-ACC4-C56534100054}" dt="2022-11-07T07:32:10.444" v="0" actId="20577"/>
          <ac:spMkLst>
            <pc:docMk/>
            <pc:sldMk cId="3120388699" sldId="256"/>
            <ac:spMk id="3" creationId="{E0C54E85-4BBB-80B9-3495-94B27AF1CF02}"/>
          </ac:spMkLst>
        </pc:spChg>
      </pc:sldChg>
    </pc:docChg>
  </pc:docChgLst>
  <pc:docChgLst>
    <pc:chgData name="Stefano Castagnoli" userId="b5b1c50746fa2fa2" providerId="LiveId" clId="{E3C80705-ECBD-4200-833B-7B5F96A3BD6D}"/>
    <pc:docChg chg="undo redo custSel addSld delSld modSld sldOrd">
      <pc:chgData name="Stefano Castagnoli" userId="b5b1c50746fa2fa2" providerId="LiveId" clId="{E3C80705-ECBD-4200-833B-7B5F96A3BD6D}" dt="2022-11-02T16:01:27.970" v="6375" actId="20577"/>
      <pc:docMkLst>
        <pc:docMk/>
      </pc:docMkLst>
      <pc:sldChg chg="modSp mod">
        <pc:chgData name="Stefano Castagnoli" userId="b5b1c50746fa2fa2" providerId="LiveId" clId="{E3C80705-ECBD-4200-833B-7B5F96A3BD6D}" dt="2022-11-02T11:10:27.813" v="374" actId="20577"/>
        <pc:sldMkLst>
          <pc:docMk/>
          <pc:sldMk cId="223523758" sldId="293"/>
        </pc:sldMkLst>
        <pc:spChg chg="mod">
          <ac:chgData name="Stefano Castagnoli" userId="b5b1c50746fa2fa2" providerId="LiveId" clId="{E3C80705-ECBD-4200-833B-7B5F96A3BD6D}" dt="2022-11-02T11:10:27.813" v="374" actId="20577"/>
          <ac:spMkLst>
            <pc:docMk/>
            <pc:sldMk cId="223523758" sldId="293"/>
            <ac:spMk id="8" creationId="{FBA08ED7-D839-C2FB-7578-72CCAD406CBD}"/>
          </ac:spMkLst>
        </pc:spChg>
      </pc:sldChg>
      <pc:sldChg chg="modSp mod">
        <pc:chgData name="Stefano Castagnoli" userId="b5b1c50746fa2fa2" providerId="LiveId" clId="{E3C80705-ECBD-4200-833B-7B5F96A3BD6D}" dt="2022-11-02T11:09:37.490" v="329" actId="20577"/>
        <pc:sldMkLst>
          <pc:docMk/>
          <pc:sldMk cId="1057363001" sldId="326"/>
        </pc:sldMkLst>
        <pc:spChg chg="mod">
          <ac:chgData name="Stefano Castagnoli" userId="b5b1c50746fa2fa2" providerId="LiveId" clId="{E3C80705-ECBD-4200-833B-7B5F96A3BD6D}" dt="2022-11-02T11:09:37.490" v="329" actId="20577"/>
          <ac:spMkLst>
            <pc:docMk/>
            <pc:sldMk cId="1057363001" sldId="326"/>
            <ac:spMk id="8" creationId="{FBA08ED7-D839-C2FB-7578-72CCAD406CBD}"/>
          </ac:spMkLst>
        </pc:spChg>
      </pc:sldChg>
      <pc:sldChg chg="delSp modSp add mod">
        <pc:chgData name="Stefano Castagnoli" userId="b5b1c50746fa2fa2" providerId="LiveId" clId="{E3C80705-ECBD-4200-833B-7B5F96A3BD6D}" dt="2022-11-02T11:37:07.106" v="1503" actId="114"/>
        <pc:sldMkLst>
          <pc:docMk/>
          <pc:sldMk cId="616064437" sldId="343"/>
        </pc:sldMkLst>
        <pc:spChg chg="mod">
          <ac:chgData name="Stefano Castagnoli" userId="b5b1c50746fa2fa2" providerId="LiveId" clId="{E3C80705-ECBD-4200-833B-7B5F96A3BD6D}" dt="2022-11-02T11:25:58.176" v="608" actId="20577"/>
          <ac:spMkLst>
            <pc:docMk/>
            <pc:sldMk cId="616064437" sldId="343"/>
            <ac:spMk id="2" creationId="{5A847AD4-51D4-458D-EB43-5BD0AA5A5844}"/>
          </ac:spMkLst>
        </pc:spChg>
        <pc:spChg chg="mod">
          <ac:chgData name="Stefano Castagnoli" userId="b5b1c50746fa2fa2" providerId="LiveId" clId="{E3C80705-ECBD-4200-833B-7B5F96A3BD6D}" dt="2022-11-02T11:37:07.106" v="1503" actId="114"/>
          <ac:spMkLst>
            <pc:docMk/>
            <pc:sldMk cId="616064437" sldId="343"/>
            <ac:spMk id="9" creationId="{84CBDC2C-6BB3-11A0-6870-0915F066C5F9}"/>
          </ac:spMkLst>
        </pc:spChg>
        <pc:graphicFrameChg chg="del">
          <ac:chgData name="Stefano Castagnoli" userId="b5b1c50746fa2fa2" providerId="LiveId" clId="{E3C80705-ECBD-4200-833B-7B5F96A3BD6D}" dt="2022-11-02T11:04:50.304" v="170" actId="478"/>
          <ac:graphicFrameMkLst>
            <pc:docMk/>
            <pc:sldMk cId="616064437" sldId="343"/>
            <ac:graphicFrameMk id="3" creationId="{976911F7-2E4B-FEEF-FDD3-651E4BFA160C}"/>
          </ac:graphicFrameMkLst>
        </pc:graphicFrameChg>
      </pc:sldChg>
      <pc:sldChg chg="modSp add mod">
        <pc:chgData name="Stefano Castagnoli" userId="b5b1c50746fa2fa2" providerId="LiveId" clId="{E3C80705-ECBD-4200-833B-7B5F96A3BD6D}" dt="2022-11-02T12:23:53.418" v="3356" actId="1035"/>
        <pc:sldMkLst>
          <pc:docMk/>
          <pc:sldMk cId="2971316068" sldId="344"/>
        </pc:sldMkLst>
        <pc:spChg chg="mod">
          <ac:chgData name="Stefano Castagnoli" userId="b5b1c50746fa2fa2" providerId="LiveId" clId="{E3C80705-ECBD-4200-833B-7B5F96A3BD6D}" dt="2022-11-02T11:37:59.471" v="1530" actId="20577"/>
          <ac:spMkLst>
            <pc:docMk/>
            <pc:sldMk cId="2971316068" sldId="344"/>
            <ac:spMk id="2" creationId="{5A847AD4-51D4-458D-EB43-5BD0AA5A5844}"/>
          </ac:spMkLst>
        </pc:spChg>
        <pc:spChg chg="mod">
          <ac:chgData name="Stefano Castagnoli" userId="b5b1c50746fa2fa2" providerId="LiveId" clId="{E3C80705-ECBD-4200-833B-7B5F96A3BD6D}" dt="2022-11-02T12:23:53.418" v="3356" actId="1035"/>
          <ac:spMkLst>
            <pc:docMk/>
            <pc:sldMk cId="2971316068" sldId="344"/>
            <ac:spMk id="9" creationId="{84CBDC2C-6BB3-11A0-6870-0915F066C5F9}"/>
          </ac:spMkLst>
        </pc:spChg>
      </pc:sldChg>
      <pc:sldChg chg="modSp add del mod ord">
        <pc:chgData name="Stefano Castagnoli" userId="b5b1c50746fa2fa2" providerId="LiveId" clId="{E3C80705-ECBD-4200-833B-7B5F96A3BD6D}" dt="2022-11-02T15:50:18.833" v="6119" actId="47"/>
        <pc:sldMkLst>
          <pc:docMk/>
          <pc:sldMk cId="2593492373" sldId="345"/>
        </pc:sldMkLst>
        <pc:spChg chg="mod">
          <ac:chgData name="Stefano Castagnoli" userId="b5b1c50746fa2fa2" providerId="LiveId" clId="{E3C80705-ECBD-4200-833B-7B5F96A3BD6D}" dt="2022-11-02T11:38:24.992" v="1561" actId="20577"/>
          <ac:spMkLst>
            <pc:docMk/>
            <pc:sldMk cId="2593492373" sldId="345"/>
            <ac:spMk id="2" creationId="{5A847AD4-51D4-458D-EB43-5BD0AA5A5844}"/>
          </ac:spMkLst>
        </pc:spChg>
        <pc:spChg chg="mod">
          <ac:chgData name="Stefano Castagnoli" userId="b5b1c50746fa2fa2" providerId="LiveId" clId="{E3C80705-ECBD-4200-833B-7B5F96A3BD6D}" dt="2022-11-02T11:38:28.480" v="1563" actId="27636"/>
          <ac:spMkLst>
            <pc:docMk/>
            <pc:sldMk cId="2593492373" sldId="345"/>
            <ac:spMk id="9" creationId="{84CBDC2C-6BB3-11A0-6870-0915F066C5F9}"/>
          </ac:spMkLst>
        </pc:spChg>
      </pc:sldChg>
      <pc:sldChg chg="addSp delSp modSp add mod">
        <pc:chgData name="Stefano Castagnoli" userId="b5b1c50746fa2fa2" providerId="LiveId" clId="{E3C80705-ECBD-4200-833B-7B5F96A3BD6D}" dt="2022-11-02T11:53:55.648" v="2015" actId="1076"/>
        <pc:sldMkLst>
          <pc:docMk/>
          <pc:sldMk cId="264089971" sldId="346"/>
        </pc:sldMkLst>
        <pc:spChg chg="mod">
          <ac:chgData name="Stefano Castagnoli" userId="b5b1c50746fa2fa2" providerId="LiveId" clId="{E3C80705-ECBD-4200-833B-7B5F96A3BD6D}" dt="2022-11-02T11:43:28.823" v="1734" actId="20577"/>
          <ac:spMkLst>
            <pc:docMk/>
            <pc:sldMk cId="264089971" sldId="346"/>
            <ac:spMk id="2" creationId="{5A847AD4-51D4-458D-EB43-5BD0AA5A5844}"/>
          </ac:spMkLst>
        </pc:spChg>
        <pc:spChg chg="add del mod">
          <ac:chgData name="Stefano Castagnoli" userId="b5b1c50746fa2fa2" providerId="LiveId" clId="{E3C80705-ECBD-4200-833B-7B5F96A3BD6D}" dt="2022-11-02T11:43:36.289" v="1736" actId="478"/>
          <ac:spMkLst>
            <pc:docMk/>
            <pc:sldMk cId="264089971" sldId="346"/>
            <ac:spMk id="5" creationId="{D5DD2D15-CAD4-982D-C6E4-4389BA883B0E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6" creationId="{36AB7273-3159-30C0-89E0-4EA0DDE00E0E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7" creationId="{49F9F2DA-12F9-56D5-4B87-A0EFA6229383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8" creationId="{0B204594-AED1-1D1C-08D7-2A558796DD7F}"/>
          </ac:spMkLst>
        </pc:spChg>
        <pc:spChg chg="del">
          <ac:chgData name="Stefano Castagnoli" userId="b5b1c50746fa2fa2" providerId="LiveId" clId="{E3C80705-ECBD-4200-833B-7B5F96A3BD6D}" dt="2022-11-02T11:43:34.107" v="1735" actId="478"/>
          <ac:spMkLst>
            <pc:docMk/>
            <pc:sldMk cId="264089971" sldId="346"/>
            <ac:spMk id="9" creationId="{84CBDC2C-6BB3-11A0-6870-0915F066C5F9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10" creationId="{A8DD989B-585A-7206-6D81-204639C2836D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11" creationId="{E208DDCF-B7CB-5E3A-D845-1C15010DF67B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12" creationId="{B8C849E9-23AA-B1AD-2E31-63576EB85075}"/>
          </ac:spMkLst>
        </pc:spChg>
        <pc:spChg chg="add del mod">
          <ac:chgData name="Stefano Castagnoli" userId="b5b1c50746fa2fa2" providerId="LiveId" clId="{E3C80705-ECBD-4200-833B-7B5F96A3BD6D}" dt="2022-11-02T11:44:31.297" v="1751"/>
          <ac:spMkLst>
            <pc:docMk/>
            <pc:sldMk cId="264089971" sldId="346"/>
            <ac:spMk id="13" creationId="{E8FA915A-A904-2F76-F417-197982C87077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14" creationId="{DAA335CF-D3D1-D1EA-90D5-F78863162F82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15" creationId="{7650A0C9-33C6-B2F9-A38E-99171CD6DBDA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16" creationId="{D9D98FCE-D9DB-A706-5165-65E69B3511A6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42" creationId="{614C6278-D9FC-E6F2-4487-E20E0B4FB3A0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43" creationId="{D85D3D23-0264-9E86-C020-168AD7413FAA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44" creationId="{B9A711C4-432E-20E2-7606-28AD7D92F55E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45" creationId="{139906F1-4E73-2852-6655-A13EAA450D1A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46" creationId="{8117DE4F-5EB1-A028-D76C-BD3E983BC768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47" creationId="{401E4D49-E7DA-E8A0-6E2F-EB78DC874756}"/>
          </ac:spMkLst>
        </pc:spChg>
        <pc:spChg chg="add del mod">
          <ac:chgData name="Stefano Castagnoli" userId="b5b1c50746fa2fa2" providerId="LiveId" clId="{E3C80705-ECBD-4200-833B-7B5F96A3BD6D}" dt="2022-11-02T11:49:11.021" v="1829"/>
          <ac:spMkLst>
            <pc:docMk/>
            <pc:sldMk cId="264089971" sldId="346"/>
            <ac:spMk id="48" creationId="{C8B1FDAD-E73C-B8D6-9007-D3427AAEFCDD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52" creationId="{1B2A59BC-57E0-1701-70D8-A29F3E1511F2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53" creationId="{6E509C18-BDEA-9876-6B49-703CA9FF91B3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54" creationId="{22F37EE1-C340-8CFC-25B6-789A9F5A513B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55" creationId="{3EA79346-30B4-F1D8-AF6E-8E6A194E7376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56" creationId="{E207A510-C075-17F7-AC14-D3553165036A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57" creationId="{BC6F3275-17FE-ADC7-B75D-8D096CFFDCDC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58" creationId="{EAAA2DAE-F457-44E2-8752-A606E7330AF4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59" creationId="{A8E5F359-8AC9-38AF-9603-E3DC40255FA3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60" creationId="{3226E6F0-5733-CB61-58B3-D681CE476779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61" creationId="{8EB7BF81-B91C-9DE5-93FF-7784EAF2910A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62" creationId="{4EE8BF76-50A7-0691-638C-AA5CA65CDCB1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63" creationId="{A5164CCF-B490-AA90-6218-FC86B56E1D9A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64" creationId="{3695BA94-07F2-9AA3-7075-4360B0A9569F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73" creationId="{247D4F6F-A112-4765-4859-E651EB08BD01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74" creationId="{9AB49412-58C1-5A55-0A61-A92D80F81889}"/>
          </ac:spMkLst>
        </pc:spChg>
        <pc:spChg chg="add mod">
          <ac:chgData name="Stefano Castagnoli" userId="b5b1c50746fa2fa2" providerId="LiveId" clId="{E3C80705-ECBD-4200-833B-7B5F96A3BD6D}" dt="2022-11-02T11:51:47.471" v="1873" actId="20577"/>
          <ac:spMkLst>
            <pc:docMk/>
            <pc:sldMk cId="264089971" sldId="346"/>
            <ac:spMk id="75" creationId="{0FA51461-DACE-E283-353A-356195F9FBD8}"/>
          </ac:spMkLst>
        </pc:spChg>
        <pc:spChg chg="add mod">
          <ac:chgData name="Stefano Castagnoli" userId="b5b1c50746fa2fa2" providerId="LiveId" clId="{E3C80705-ECBD-4200-833B-7B5F96A3BD6D}" dt="2022-11-02T11:52:00.064" v="1877" actId="20577"/>
          <ac:spMkLst>
            <pc:docMk/>
            <pc:sldMk cId="264089971" sldId="346"/>
            <ac:spMk id="76" creationId="{CA59567F-C757-E8EB-1C7A-92E1146DE428}"/>
          </ac:spMkLst>
        </pc:spChg>
        <pc:spChg chg="add mod">
          <ac:chgData name="Stefano Castagnoli" userId="b5b1c50746fa2fa2" providerId="LiveId" clId="{E3C80705-ECBD-4200-833B-7B5F96A3BD6D}" dt="2022-11-02T11:51:36.160" v="1871" actId="20577"/>
          <ac:spMkLst>
            <pc:docMk/>
            <pc:sldMk cId="264089971" sldId="346"/>
            <ac:spMk id="77" creationId="{C1315F34-EB31-7D47-2458-FA1238B83991}"/>
          </ac:spMkLst>
        </pc:spChg>
        <pc:spChg chg="add mod">
          <ac:chgData name="Stefano Castagnoli" userId="b5b1c50746fa2fa2" providerId="LiveId" clId="{E3C80705-ECBD-4200-833B-7B5F96A3BD6D}" dt="2022-11-02T11:51:41.925" v="1872" actId="20577"/>
          <ac:spMkLst>
            <pc:docMk/>
            <pc:sldMk cId="264089971" sldId="346"/>
            <ac:spMk id="78" creationId="{159DE1FC-1273-1E32-027D-5A9873790D02}"/>
          </ac:spMkLst>
        </pc:spChg>
        <pc:spChg chg="add mod">
          <ac:chgData name="Stefano Castagnoli" userId="b5b1c50746fa2fa2" providerId="LiveId" clId="{E3C80705-ECBD-4200-833B-7B5F96A3BD6D}" dt="2022-11-02T11:51:50.451" v="1874" actId="20577"/>
          <ac:spMkLst>
            <pc:docMk/>
            <pc:sldMk cId="264089971" sldId="346"/>
            <ac:spMk id="79" creationId="{BF99A62B-5F8D-93EA-6E78-1C9DE7B3465B}"/>
          </ac:spMkLst>
        </pc:spChg>
        <pc:spChg chg="add mod">
          <ac:chgData name="Stefano Castagnoli" userId="b5b1c50746fa2fa2" providerId="LiveId" clId="{E3C80705-ECBD-4200-833B-7B5F96A3BD6D}" dt="2022-11-02T11:51:54.355" v="1875" actId="20577"/>
          <ac:spMkLst>
            <pc:docMk/>
            <pc:sldMk cId="264089971" sldId="346"/>
            <ac:spMk id="80" creationId="{6236B120-C8C8-C48B-CC1F-3642E351C062}"/>
          </ac:spMkLst>
        </pc:spChg>
        <pc:spChg chg="add mod">
          <ac:chgData name="Stefano Castagnoli" userId="b5b1c50746fa2fa2" providerId="LiveId" clId="{E3C80705-ECBD-4200-833B-7B5F96A3BD6D}" dt="2022-11-02T11:51:57.283" v="1876" actId="20577"/>
          <ac:spMkLst>
            <pc:docMk/>
            <pc:sldMk cId="264089971" sldId="346"/>
            <ac:spMk id="81" creationId="{EE795D07-FD12-4DA1-D133-59C69FD32D69}"/>
          </ac:spMkLst>
        </pc:spChg>
        <pc:spChg chg="add mod">
          <ac:chgData name="Stefano Castagnoli" userId="b5b1c50746fa2fa2" providerId="LiveId" clId="{E3C80705-ECBD-4200-833B-7B5F96A3BD6D}" dt="2022-11-02T11:51:20.621" v="1870" actId="20577"/>
          <ac:spMkLst>
            <pc:docMk/>
            <pc:sldMk cId="264089971" sldId="346"/>
            <ac:spMk id="82" creationId="{40A1B636-0B7F-E460-8F4B-691A5694DF5C}"/>
          </ac:spMkLst>
        </pc:spChg>
        <pc:spChg chg="add del mod">
          <ac:chgData name="Stefano Castagnoli" userId="b5b1c50746fa2fa2" providerId="LiveId" clId="{E3C80705-ECBD-4200-833B-7B5F96A3BD6D}" dt="2022-11-02T11:52:58.233" v="1921" actId="478"/>
          <ac:spMkLst>
            <pc:docMk/>
            <pc:sldMk cId="264089971" sldId="346"/>
            <ac:spMk id="83" creationId="{47F69F69-5BC8-116B-1901-C3492C5BFE82}"/>
          </ac:spMkLst>
        </pc:spChg>
        <pc:spChg chg="add mod">
          <ac:chgData name="Stefano Castagnoli" userId="b5b1c50746fa2fa2" providerId="LiveId" clId="{E3C80705-ECBD-4200-833B-7B5F96A3BD6D}" dt="2022-11-02T11:53:55.648" v="2015" actId="1076"/>
          <ac:spMkLst>
            <pc:docMk/>
            <pc:sldMk cId="264089971" sldId="346"/>
            <ac:spMk id="84" creationId="{35F805C7-DE2E-9C0E-E839-A32BD9015AEC}"/>
          </ac:spMkLst>
        </pc:spChg>
        <pc:cxnChg chg="add mod">
          <ac:chgData name="Stefano Castagnoli" userId="b5b1c50746fa2fa2" providerId="LiveId" clId="{E3C80705-ECBD-4200-833B-7B5F96A3BD6D}" dt="2022-11-02T11:52:18.708" v="1918" actId="1037"/>
          <ac:cxnSpMkLst>
            <pc:docMk/>
            <pc:sldMk cId="264089971" sldId="346"/>
            <ac:cxnSpMk id="18" creationId="{6A7FD704-B6D0-8B33-5B9B-ECCF476917DD}"/>
          </ac:cxnSpMkLst>
        </pc:cxnChg>
        <pc:cxnChg chg="add mod">
          <ac:chgData name="Stefano Castagnoli" userId="b5b1c50746fa2fa2" providerId="LiveId" clId="{E3C80705-ECBD-4200-833B-7B5F96A3BD6D}" dt="2022-11-02T11:52:18.708" v="1918" actId="1037"/>
          <ac:cxnSpMkLst>
            <pc:docMk/>
            <pc:sldMk cId="264089971" sldId="346"/>
            <ac:cxnSpMk id="20" creationId="{351354B9-44BA-022E-117B-2350CFBE8DC2}"/>
          </ac:cxnSpMkLst>
        </pc:cxnChg>
        <pc:cxnChg chg="add mod">
          <ac:chgData name="Stefano Castagnoli" userId="b5b1c50746fa2fa2" providerId="LiveId" clId="{E3C80705-ECBD-4200-833B-7B5F96A3BD6D}" dt="2022-11-02T11:52:18.708" v="1918" actId="1037"/>
          <ac:cxnSpMkLst>
            <pc:docMk/>
            <pc:sldMk cId="264089971" sldId="346"/>
            <ac:cxnSpMk id="23" creationId="{2E291D8E-8CED-F9A3-74F3-93CE70C49F83}"/>
          </ac:cxnSpMkLst>
        </pc:cxnChg>
        <pc:cxnChg chg="add mod">
          <ac:chgData name="Stefano Castagnoli" userId="b5b1c50746fa2fa2" providerId="LiveId" clId="{E3C80705-ECBD-4200-833B-7B5F96A3BD6D}" dt="2022-11-02T11:52:18.708" v="1918" actId="1037"/>
          <ac:cxnSpMkLst>
            <pc:docMk/>
            <pc:sldMk cId="264089971" sldId="346"/>
            <ac:cxnSpMk id="26" creationId="{209837EF-9A42-0A0A-DCDF-BD85D4644AB6}"/>
          </ac:cxnSpMkLst>
        </pc:cxnChg>
        <pc:cxnChg chg="add mod">
          <ac:chgData name="Stefano Castagnoli" userId="b5b1c50746fa2fa2" providerId="LiveId" clId="{E3C80705-ECBD-4200-833B-7B5F96A3BD6D}" dt="2022-11-02T11:52:18.708" v="1918" actId="1037"/>
          <ac:cxnSpMkLst>
            <pc:docMk/>
            <pc:sldMk cId="264089971" sldId="346"/>
            <ac:cxnSpMk id="30" creationId="{7D24DCFD-6CF2-C29F-29AF-C8C4C14B27AC}"/>
          </ac:cxnSpMkLst>
        </pc:cxnChg>
        <pc:cxnChg chg="add mod">
          <ac:chgData name="Stefano Castagnoli" userId="b5b1c50746fa2fa2" providerId="LiveId" clId="{E3C80705-ECBD-4200-833B-7B5F96A3BD6D}" dt="2022-11-02T11:52:18.708" v="1918" actId="1037"/>
          <ac:cxnSpMkLst>
            <pc:docMk/>
            <pc:sldMk cId="264089971" sldId="346"/>
            <ac:cxnSpMk id="33" creationId="{DBD435B4-327C-3D04-E756-856620B84E0B}"/>
          </ac:cxnSpMkLst>
        </pc:cxnChg>
        <pc:cxnChg chg="add mod">
          <ac:chgData name="Stefano Castagnoli" userId="b5b1c50746fa2fa2" providerId="LiveId" clId="{E3C80705-ECBD-4200-833B-7B5F96A3BD6D}" dt="2022-11-02T11:52:18.708" v="1918" actId="1037"/>
          <ac:cxnSpMkLst>
            <pc:docMk/>
            <pc:sldMk cId="264089971" sldId="346"/>
            <ac:cxnSpMk id="36" creationId="{66C5DE90-ABEF-03EC-6DE3-2EB1B838CA8F}"/>
          </ac:cxnSpMkLst>
        </pc:cxnChg>
        <pc:cxnChg chg="add mod">
          <ac:chgData name="Stefano Castagnoli" userId="b5b1c50746fa2fa2" providerId="LiveId" clId="{E3C80705-ECBD-4200-833B-7B5F96A3BD6D}" dt="2022-11-02T11:52:18.708" v="1918" actId="1037"/>
          <ac:cxnSpMkLst>
            <pc:docMk/>
            <pc:sldMk cId="264089971" sldId="346"/>
            <ac:cxnSpMk id="39" creationId="{6F532659-0EAC-9F5D-6928-4CF8AD8CCEC7}"/>
          </ac:cxnSpMkLst>
        </pc:cxnChg>
        <pc:cxnChg chg="add mod">
          <ac:chgData name="Stefano Castagnoli" userId="b5b1c50746fa2fa2" providerId="LiveId" clId="{E3C80705-ECBD-4200-833B-7B5F96A3BD6D}" dt="2022-11-02T11:51:17.451" v="1867" actId="1076"/>
          <ac:cxnSpMkLst>
            <pc:docMk/>
            <pc:sldMk cId="264089971" sldId="346"/>
            <ac:cxnSpMk id="65" creationId="{9268FDC9-AAD3-474F-87BE-A858A073C6C9}"/>
          </ac:cxnSpMkLst>
        </pc:cxnChg>
        <pc:cxnChg chg="add mod">
          <ac:chgData name="Stefano Castagnoli" userId="b5b1c50746fa2fa2" providerId="LiveId" clId="{E3C80705-ECBD-4200-833B-7B5F96A3BD6D}" dt="2022-11-02T11:51:17.451" v="1867" actId="1076"/>
          <ac:cxnSpMkLst>
            <pc:docMk/>
            <pc:sldMk cId="264089971" sldId="346"/>
            <ac:cxnSpMk id="66" creationId="{BD91C295-F4FC-F678-B9E4-1735D4C44628}"/>
          </ac:cxnSpMkLst>
        </pc:cxnChg>
        <pc:cxnChg chg="add mod">
          <ac:chgData name="Stefano Castagnoli" userId="b5b1c50746fa2fa2" providerId="LiveId" clId="{E3C80705-ECBD-4200-833B-7B5F96A3BD6D}" dt="2022-11-02T11:51:17.451" v="1867" actId="1076"/>
          <ac:cxnSpMkLst>
            <pc:docMk/>
            <pc:sldMk cId="264089971" sldId="346"/>
            <ac:cxnSpMk id="67" creationId="{78E39CE3-3121-3DED-1346-92FE72B75240}"/>
          </ac:cxnSpMkLst>
        </pc:cxnChg>
        <pc:cxnChg chg="add mod">
          <ac:chgData name="Stefano Castagnoli" userId="b5b1c50746fa2fa2" providerId="LiveId" clId="{E3C80705-ECBD-4200-833B-7B5F96A3BD6D}" dt="2022-11-02T11:51:17.451" v="1867" actId="1076"/>
          <ac:cxnSpMkLst>
            <pc:docMk/>
            <pc:sldMk cId="264089971" sldId="346"/>
            <ac:cxnSpMk id="68" creationId="{85593703-7DB9-71C8-7C3B-07BAE44E6513}"/>
          </ac:cxnSpMkLst>
        </pc:cxnChg>
        <pc:cxnChg chg="add mod">
          <ac:chgData name="Stefano Castagnoli" userId="b5b1c50746fa2fa2" providerId="LiveId" clId="{E3C80705-ECBD-4200-833B-7B5F96A3BD6D}" dt="2022-11-02T11:51:17.451" v="1867" actId="1076"/>
          <ac:cxnSpMkLst>
            <pc:docMk/>
            <pc:sldMk cId="264089971" sldId="346"/>
            <ac:cxnSpMk id="69" creationId="{9BF6E112-58BB-461E-3ED9-FC30E343A988}"/>
          </ac:cxnSpMkLst>
        </pc:cxnChg>
        <pc:cxnChg chg="add mod">
          <ac:chgData name="Stefano Castagnoli" userId="b5b1c50746fa2fa2" providerId="LiveId" clId="{E3C80705-ECBD-4200-833B-7B5F96A3BD6D}" dt="2022-11-02T11:51:17.451" v="1867" actId="1076"/>
          <ac:cxnSpMkLst>
            <pc:docMk/>
            <pc:sldMk cId="264089971" sldId="346"/>
            <ac:cxnSpMk id="70" creationId="{F36029E4-3D3E-A857-ADD0-E1DDB57B9115}"/>
          </ac:cxnSpMkLst>
        </pc:cxnChg>
        <pc:cxnChg chg="add mod">
          <ac:chgData name="Stefano Castagnoli" userId="b5b1c50746fa2fa2" providerId="LiveId" clId="{E3C80705-ECBD-4200-833B-7B5F96A3BD6D}" dt="2022-11-02T11:51:17.451" v="1867" actId="1076"/>
          <ac:cxnSpMkLst>
            <pc:docMk/>
            <pc:sldMk cId="264089971" sldId="346"/>
            <ac:cxnSpMk id="71" creationId="{2CD16481-9796-E284-DF5C-53F07F0C75F8}"/>
          </ac:cxnSpMkLst>
        </pc:cxnChg>
        <pc:cxnChg chg="add mod">
          <ac:chgData name="Stefano Castagnoli" userId="b5b1c50746fa2fa2" providerId="LiveId" clId="{E3C80705-ECBD-4200-833B-7B5F96A3BD6D}" dt="2022-11-02T11:51:17.451" v="1867" actId="1076"/>
          <ac:cxnSpMkLst>
            <pc:docMk/>
            <pc:sldMk cId="264089971" sldId="346"/>
            <ac:cxnSpMk id="72" creationId="{4CA8E1A4-8EA5-18DB-2680-6F9605699128}"/>
          </ac:cxnSpMkLst>
        </pc:cxnChg>
      </pc:sldChg>
      <pc:sldChg chg="addSp delSp modSp add mod ord">
        <pc:chgData name="Stefano Castagnoli" userId="b5b1c50746fa2fa2" providerId="LiveId" clId="{E3C80705-ECBD-4200-833B-7B5F96A3BD6D}" dt="2022-11-02T15:57:26.358" v="6263" actId="20577"/>
        <pc:sldMkLst>
          <pc:docMk/>
          <pc:sldMk cId="297618576" sldId="347"/>
        </pc:sldMkLst>
        <pc:spChg chg="mod">
          <ac:chgData name="Stefano Castagnoli" userId="b5b1c50746fa2fa2" providerId="LiveId" clId="{E3C80705-ECBD-4200-833B-7B5F96A3BD6D}" dt="2022-11-02T11:55:48.545" v="2034" actId="20577"/>
          <ac:spMkLst>
            <pc:docMk/>
            <pc:sldMk cId="297618576" sldId="347"/>
            <ac:spMk id="2" creationId="{5A847AD4-51D4-458D-EB43-5BD0AA5A5844}"/>
          </ac:spMkLst>
        </pc:spChg>
        <pc:spChg chg="add del mod">
          <ac:chgData name="Stefano Castagnoli" userId="b5b1c50746fa2fa2" providerId="LiveId" clId="{E3C80705-ECBD-4200-833B-7B5F96A3BD6D}" dt="2022-11-02T15:52:54.178" v="6164"/>
          <ac:spMkLst>
            <pc:docMk/>
            <pc:sldMk cId="297618576" sldId="347"/>
            <ac:spMk id="8" creationId="{85451511-0210-8E93-7074-D62EF8EBB9B6}"/>
          </ac:spMkLst>
        </pc:spChg>
        <pc:spChg chg="mod">
          <ac:chgData name="Stefano Castagnoli" userId="b5b1c50746fa2fa2" providerId="LiveId" clId="{E3C80705-ECBD-4200-833B-7B5F96A3BD6D}" dt="2022-11-02T15:57:26.358" v="6263" actId="20577"/>
          <ac:spMkLst>
            <pc:docMk/>
            <pc:sldMk cId="297618576" sldId="347"/>
            <ac:spMk id="9" creationId="{84CBDC2C-6BB3-11A0-6870-0915F066C5F9}"/>
          </ac:spMkLst>
        </pc:spChg>
        <pc:spChg chg="add del mod">
          <ac:chgData name="Stefano Castagnoli" userId="b5b1c50746fa2fa2" providerId="LiveId" clId="{E3C80705-ECBD-4200-833B-7B5F96A3BD6D}" dt="2022-11-02T15:52:54.178" v="6164"/>
          <ac:spMkLst>
            <pc:docMk/>
            <pc:sldMk cId="297618576" sldId="347"/>
            <ac:spMk id="10" creationId="{1ABC877B-A3A0-5FCD-39F0-27F06588B9CA}"/>
          </ac:spMkLst>
        </pc:spChg>
        <pc:spChg chg="add del mod">
          <ac:chgData name="Stefano Castagnoli" userId="b5b1c50746fa2fa2" providerId="LiveId" clId="{E3C80705-ECBD-4200-833B-7B5F96A3BD6D}" dt="2022-11-02T15:52:54.178" v="6164"/>
          <ac:spMkLst>
            <pc:docMk/>
            <pc:sldMk cId="297618576" sldId="347"/>
            <ac:spMk id="11" creationId="{CCE26CFC-68A9-4037-4C9B-B066A9744820}"/>
          </ac:spMkLst>
        </pc:spChg>
        <pc:spChg chg="add del mod">
          <ac:chgData name="Stefano Castagnoli" userId="b5b1c50746fa2fa2" providerId="LiveId" clId="{E3C80705-ECBD-4200-833B-7B5F96A3BD6D}" dt="2022-11-02T15:52:54.178" v="6164"/>
          <ac:spMkLst>
            <pc:docMk/>
            <pc:sldMk cId="297618576" sldId="347"/>
            <ac:spMk id="12" creationId="{B3064737-CB13-AB80-F34C-A482FCFA97EE}"/>
          </ac:spMkLst>
        </pc:spChg>
        <pc:spChg chg="add del mod">
          <ac:chgData name="Stefano Castagnoli" userId="b5b1c50746fa2fa2" providerId="LiveId" clId="{E3C80705-ECBD-4200-833B-7B5F96A3BD6D}" dt="2022-11-02T15:52:54.178" v="6164"/>
          <ac:spMkLst>
            <pc:docMk/>
            <pc:sldMk cId="297618576" sldId="347"/>
            <ac:spMk id="13" creationId="{8961F425-B7E9-7D11-09F6-1DB413C9C51D}"/>
          </ac:spMkLst>
        </pc:spChg>
        <pc:spChg chg="add del mod">
          <ac:chgData name="Stefano Castagnoli" userId="b5b1c50746fa2fa2" providerId="LiveId" clId="{E3C80705-ECBD-4200-833B-7B5F96A3BD6D}" dt="2022-11-02T15:52:54.178" v="6164"/>
          <ac:spMkLst>
            <pc:docMk/>
            <pc:sldMk cId="297618576" sldId="347"/>
            <ac:spMk id="14" creationId="{E627D13F-8C3F-F2E0-5484-A538C1F3320F}"/>
          </ac:spMkLst>
        </pc:spChg>
        <pc:spChg chg="add del mod">
          <ac:chgData name="Stefano Castagnoli" userId="b5b1c50746fa2fa2" providerId="LiveId" clId="{E3C80705-ECBD-4200-833B-7B5F96A3BD6D}" dt="2022-11-02T15:52:54.178" v="6164"/>
          <ac:spMkLst>
            <pc:docMk/>
            <pc:sldMk cId="297618576" sldId="347"/>
            <ac:spMk id="15" creationId="{9BA90851-CEDD-48C8-C5C7-0C0AE74D5878}"/>
          </ac:spMkLst>
        </pc:spChg>
        <pc:spChg chg="add del mod">
          <ac:chgData name="Stefano Castagnoli" userId="b5b1c50746fa2fa2" providerId="LiveId" clId="{E3C80705-ECBD-4200-833B-7B5F96A3BD6D}" dt="2022-11-02T15:52:54.178" v="6164"/>
          <ac:spMkLst>
            <pc:docMk/>
            <pc:sldMk cId="297618576" sldId="347"/>
            <ac:spMk id="16" creationId="{69C1C4F2-7103-DB4F-274E-660B5D84F2DC}"/>
          </ac:spMkLst>
        </pc:spChg>
        <pc:spChg chg="add mod">
          <ac:chgData name="Stefano Castagnoli" userId="b5b1c50746fa2fa2" providerId="LiveId" clId="{E3C80705-ECBD-4200-833B-7B5F96A3BD6D}" dt="2022-11-02T15:53:52.468" v="6171" actId="20577"/>
          <ac:spMkLst>
            <pc:docMk/>
            <pc:sldMk cId="297618576" sldId="347"/>
            <ac:spMk id="26" creationId="{2D3E7CF7-5A03-9E78-BC08-A3EB2B9FD22A}"/>
          </ac:spMkLst>
        </pc:spChg>
        <pc:spChg chg="add mod">
          <ac:chgData name="Stefano Castagnoli" userId="b5b1c50746fa2fa2" providerId="LiveId" clId="{E3C80705-ECBD-4200-833B-7B5F96A3BD6D}" dt="2022-11-02T15:54:46.449" v="6189" actId="20577"/>
          <ac:spMkLst>
            <pc:docMk/>
            <pc:sldMk cId="297618576" sldId="347"/>
            <ac:spMk id="27" creationId="{CDEF6E39-F260-EC6B-184C-99DCCEC4AFEF}"/>
          </ac:spMkLst>
        </pc:spChg>
        <pc:spChg chg="add mod">
          <ac:chgData name="Stefano Castagnoli" userId="b5b1c50746fa2fa2" providerId="LiveId" clId="{E3C80705-ECBD-4200-833B-7B5F96A3BD6D}" dt="2022-11-02T15:54:49.440" v="6190" actId="20577"/>
          <ac:spMkLst>
            <pc:docMk/>
            <pc:sldMk cId="297618576" sldId="347"/>
            <ac:spMk id="28" creationId="{A956BF61-B3BA-5793-0A2B-D25EBD55F9E0}"/>
          </ac:spMkLst>
        </pc:spChg>
        <pc:spChg chg="add mod">
          <ac:chgData name="Stefano Castagnoli" userId="b5b1c50746fa2fa2" providerId="LiveId" clId="{E3C80705-ECBD-4200-833B-7B5F96A3BD6D}" dt="2022-11-02T15:54:55.783" v="6192" actId="20577"/>
          <ac:spMkLst>
            <pc:docMk/>
            <pc:sldMk cId="297618576" sldId="347"/>
            <ac:spMk id="29" creationId="{07708BFF-CDEA-9A60-DD6A-B5794F50E569}"/>
          </ac:spMkLst>
        </pc:spChg>
        <pc:spChg chg="add mod">
          <ac:chgData name="Stefano Castagnoli" userId="b5b1c50746fa2fa2" providerId="LiveId" clId="{E3C80705-ECBD-4200-833B-7B5F96A3BD6D}" dt="2022-11-02T15:54:58.217" v="6193" actId="20577"/>
          <ac:spMkLst>
            <pc:docMk/>
            <pc:sldMk cId="297618576" sldId="347"/>
            <ac:spMk id="30" creationId="{BDBF6EA3-4DEA-EA33-D7D2-B093E8C0EE01}"/>
          </ac:spMkLst>
        </pc:spChg>
        <pc:spChg chg="add mod">
          <ac:chgData name="Stefano Castagnoli" userId="b5b1c50746fa2fa2" providerId="LiveId" clId="{E3C80705-ECBD-4200-833B-7B5F96A3BD6D}" dt="2022-11-02T15:55:00.834" v="6194" actId="20577"/>
          <ac:spMkLst>
            <pc:docMk/>
            <pc:sldMk cId="297618576" sldId="347"/>
            <ac:spMk id="31" creationId="{17E0445B-D3B2-03E0-FEE3-BBBF52FA1ED2}"/>
          </ac:spMkLst>
        </pc:spChg>
        <pc:spChg chg="add mod">
          <ac:chgData name="Stefano Castagnoli" userId="b5b1c50746fa2fa2" providerId="LiveId" clId="{E3C80705-ECBD-4200-833B-7B5F96A3BD6D}" dt="2022-11-02T15:54:52.632" v="6191" actId="20577"/>
          <ac:spMkLst>
            <pc:docMk/>
            <pc:sldMk cId="297618576" sldId="347"/>
            <ac:spMk id="32" creationId="{A0DF9CF1-9AD7-ABA3-4194-CA1480560FD3}"/>
          </ac:spMkLst>
        </pc:spChg>
        <pc:spChg chg="add mod">
          <ac:chgData name="Stefano Castagnoli" userId="b5b1c50746fa2fa2" providerId="LiveId" clId="{E3C80705-ECBD-4200-833B-7B5F96A3BD6D}" dt="2022-11-02T15:55:03.660" v="6195" actId="20577"/>
          <ac:spMkLst>
            <pc:docMk/>
            <pc:sldMk cId="297618576" sldId="347"/>
            <ac:spMk id="33" creationId="{7BA41EDF-C9AC-2A09-7C9E-D1A5639BCF31}"/>
          </ac:spMkLst>
        </pc:spChg>
        <pc:spChg chg="add del mod">
          <ac:chgData name="Stefano Castagnoli" userId="b5b1c50746fa2fa2" providerId="LiveId" clId="{E3C80705-ECBD-4200-833B-7B5F96A3BD6D}" dt="2022-11-02T15:54:08.893" v="6173" actId="478"/>
          <ac:spMkLst>
            <pc:docMk/>
            <pc:sldMk cId="297618576" sldId="347"/>
            <ac:spMk id="34" creationId="{1ABAA501-427A-2598-683B-31805485302F}"/>
          </ac:spMkLst>
        </pc:spChg>
        <pc:spChg chg="add del mod">
          <ac:chgData name="Stefano Castagnoli" userId="b5b1c50746fa2fa2" providerId="LiveId" clId="{E3C80705-ECBD-4200-833B-7B5F96A3BD6D}" dt="2022-11-02T15:54:12.044" v="6174" actId="478"/>
          <ac:spMkLst>
            <pc:docMk/>
            <pc:sldMk cId="297618576" sldId="347"/>
            <ac:spMk id="35" creationId="{A4CF1078-3368-C6D7-1DF5-86CCA7D05D71}"/>
          </ac:spMkLst>
        </pc:spChg>
        <pc:spChg chg="add del mod">
          <ac:chgData name="Stefano Castagnoli" userId="b5b1c50746fa2fa2" providerId="LiveId" clId="{E3C80705-ECBD-4200-833B-7B5F96A3BD6D}" dt="2022-11-02T15:54:14.566" v="6175" actId="478"/>
          <ac:spMkLst>
            <pc:docMk/>
            <pc:sldMk cId="297618576" sldId="347"/>
            <ac:spMk id="36" creationId="{41A7F783-23E4-DC58-299E-24E2249960ED}"/>
          </ac:spMkLst>
        </pc:spChg>
        <pc:spChg chg="add del mod">
          <ac:chgData name="Stefano Castagnoli" userId="b5b1c50746fa2fa2" providerId="LiveId" clId="{E3C80705-ECBD-4200-833B-7B5F96A3BD6D}" dt="2022-11-02T15:54:07.036" v="6172" actId="478"/>
          <ac:spMkLst>
            <pc:docMk/>
            <pc:sldMk cId="297618576" sldId="347"/>
            <ac:spMk id="37" creationId="{E136FD0D-D80E-4704-34A9-32069F9BF154}"/>
          </ac:spMkLst>
        </pc:spChg>
        <pc:spChg chg="add del mod">
          <ac:chgData name="Stefano Castagnoli" userId="b5b1c50746fa2fa2" providerId="LiveId" clId="{E3C80705-ECBD-4200-833B-7B5F96A3BD6D}" dt="2022-11-02T15:54:18.531" v="6176" actId="478"/>
          <ac:spMkLst>
            <pc:docMk/>
            <pc:sldMk cId="297618576" sldId="347"/>
            <ac:spMk id="38" creationId="{94BC47E4-D663-8B10-6C34-7EFA583B03B9}"/>
          </ac:spMkLst>
        </pc:spChg>
        <pc:spChg chg="add del mod">
          <ac:chgData name="Stefano Castagnoli" userId="b5b1c50746fa2fa2" providerId="LiveId" clId="{E3C80705-ECBD-4200-833B-7B5F96A3BD6D}" dt="2022-11-02T15:54:18.531" v="6176" actId="478"/>
          <ac:spMkLst>
            <pc:docMk/>
            <pc:sldMk cId="297618576" sldId="347"/>
            <ac:spMk id="39" creationId="{2843F113-8CFF-E1C3-8B6B-E0C18FCDF7BC}"/>
          </ac:spMkLst>
        </pc:spChg>
        <pc:spChg chg="add del mod">
          <ac:chgData name="Stefano Castagnoli" userId="b5b1c50746fa2fa2" providerId="LiveId" clId="{E3C80705-ECBD-4200-833B-7B5F96A3BD6D}" dt="2022-11-02T15:54:18.531" v="6176" actId="478"/>
          <ac:spMkLst>
            <pc:docMk/>
            <pc:sldMk cId="297618576" sldId="347"/>
            <ac:spMk id="40" creationId="{6A584467-C3D9-F50F-79A2-DFEE4FA6772E}"/>
          </ac:spMkLst>
        </pc:spChg>
        <pc:spChg chg="add del mod">
          <ac:chgData name="Stefano Castagnoli" userId="b5b1c50746fa2fa2" providerId="LiveId" clId="{E3C80705-ECBD-4200-833B-7B5F96A3BD6D}" dt="2022-11-02T15:54:18.531" v="6176" actId="478"/>
          <ac:spMkLst>
            <pc:docMk/>
            <pc:sldMk cId="297618576" sldId="347"/>
            <ac:spMk id="41" creationId="{3797A1A2-D6C5-2510-444C-AC1491683CEE}"/>
          </ac:spMkLst>
        </pc:spChg>
        <pc:spChg chg="add mod">
          <ac:chgData name="Stefano Castagnoli" userId="b5b1c50746fa2fa2" providerId="LiveId" clId="{E3C80705-ECBD-4200-833B-7B5F96A3BD6D}" dt="2022-11-02T15:56:43.399" v="6237" actId="1076"/>
          <ac:spMkLst>
            <pc:docMk/>
            <pc:sldMk cId="297618576" sldId="347"/>
            <ac:spMk id="51" creationId="{7AC59255-0BC5-9434-4FC0-BCD8EAD5DE3B}"/>
          </ac:spMkLst>
        </pc:spChg>
        <pc:spChg chg="add mod">
          <ac:chgData name="Stefano Castagnoli" userId="b5b1c50746fa2fa2" providerId="LiveId" clId="{E3C80705-ECBD-4200-833B-7B5F96A3BD6D}" dt="2022-11-02T15:56:43.399" v="6237" actId="1076"/>
          <ac:spMkLst>
            <pc:docMk/>
            <pc:sldMk cId="297618576" sldId="347"/>
            <ac:spMk id="52" creationId="{3B46225C-19B0-DCC5-0685-319FC47DCAD7}"/>
          </ac:spMkLst>
        </pc:spChg>
        <pc:spChg chg="add mod">
          <ac:chgData name="Stefano Castagnoli" userId="b5b1c50746fa2fa2" providerId="LiveId" clId="{E3C80705-ECBD-4200-833B-7B5F96A3BD6D}" dt="2022-11-02T15:56:43.399" v="6237" actId="1076"/>
          <ac:spMkLst>
            <pc:docMk/>
            <pc:sldMk cId="297618576" sldId="347"/>
            <ac:spMk id="53" creationId="{62138541-2C0F-3D77-75C5-20B6F5A132E1}"/>
          </ac:spMkLst>
        </pc:spChg>
        <pc:spChg chg="add mod">
          <ac:chgData name="Stefano Castagnoli" userId="b5b1c50746fa2fa2" providerId="LiveId" clId="{E3C80705-ECBD-4200-833B-7B5F96A3BD6D}" dt="2022-11-02T15:56:43.399" v="6237" actId="1076"/>
          <ac:spMkLst>
            <pc:docMk/>
            <pc:sldMk cId="297618576" sldId="347"/>
            <ac:spMk id="54" creationId="{A3D941F4-1CFB-B5D5-B1F6-D2649354A148}"/>
          </ac:spMkLst>
        </pc:spChg>
        <pc:spChg chg="add mod">
          <ac:chgData name="Stefano Castagnoli" userId="b5b1c50746fa2fa2" providerId="LiveId" clId="{E3C80705-ECBD-4200-833B-7B5F96A3BD6D}" dt="2022-11-02T15:56:43.399" v="6237" actId="1076"/>
          <ac:spMkLst>
            <pc:docMk/>
            <pc:sldMk cId="297618576" sldId="347"/>
            <ac:spMk id="55" creationId="{900CACC0-8360-127C-D8DB-5E7786803D1C}"/>
          </ac:spMkLst>
        </pc:spChg>
        <pc:spChg chg="add mod">
          <ac:chgData name="Stefano Castagnoli" userId="b5b1c50746fa2fa2" providerId="LiveId" clId="{E3C80705-ECBD-4200-833B-7B5F96A3BD6D}" dt="2022-11-02T15:56:43.399" v="6237" actId="1076"/>
          <ac:spMkLst>
            <pc:docMk/>
            <pc:sldMk cId="297618576" sldId="347"/>
            <ac:spMk id="56" creationId="{035D7BC4-9879-E054-55A4-9326ADFD53F2}"/>
          </ac:spMkLst>
        </pc:spChg>
        <pc:spChg chg="add mod">
          <ac:chgData name="Stefano Castagnoli" userId="b5b1c50746fa2fa2" providerId="LiveId" clId="{E3C80705-ECBD-4200-833B-7B5F96A3BD6D}" dt="2022-11-02T15:56:43.399" v="6237" actId="1076"/>
          <ac:spMkLst>
            <pc:docMk/>
            <pc:sldMk cId="297618576" sldId="347"/>
            <ac:spMk id="57" creationId="{4D85F038-399E-C5CF-4AE0-B166F56D0CC4}"/>
          </ac:spMkLst>
        </pc:spChg>
        <pc:spChg chg="add mod">
          <ac:chgData name="Stefano Castagnoli" userId="b5b1c50746fa2fa2" providerId="LiveId" clId="{E3C80705-ECBD-4200-833B-7B5F96A3BD6D}" dt="2022-11-02T15:56:43.399" v="6237" actId="1076"/>
          <ac:spMkLst>
            <pc:docMk/>
            <pc:sldMk cId="297618576" sldId="347"/>
            <ac:spMk id="58" creationId="{7F771F4D-EDBC-FD5E-6F85-FD02B61A8E51}"/>
          </ac:spMkLst>
        </pc:spChg>
        <pc:picChg chg="add del mod">
          <ac:chgData name="Stefano Castagnoli" userId="b5b1c50746fa2fa2" providerId="LiveId" clId="{E3C80705-ECBD-4200-833B-7B5F96A3BD6D}" dt="2022-11-02T15:56:05.297" v="6218" actId="478"/>
          <ac:picMkLst>
            <pc:docMk/>
            <pc:sldMk cId="297618576" sldId="347"/>
            <ac:picMk id="5" creationId="{A4CD5E7F-2CDA-F98E-DC2A-640232617891}"/>
          </ac:picMkLst>
        </pc:picChg>
        <pc:picChg chg="add del mod">
          <ac:chgData name="Stefano Castagnoli" userId="b5b1c50746fa2fa2" providerId="LiveId" clId="{E3C80705-ECBD-4200-833B-7B5F96A3BD6D}" dt="2022-11-02T15:57:07.354" v="6243" actId="478"/>
          <ac:picMkLst>
            <pc:docMk/>
            <pc:sldMk cId="297618576" sldId="347"/>
            <ac:picMk id="7" creationId="{E86E5FDB-414B-5A56-6E2E-9F028D5F0132}"/>
          </ac:picMkLst>
        </pc:pic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17" creationId="{9222BA7C-B54F-E525-239E-A83C43BDC8DF}"/>
          </ac:cxnSpMkLst>
        </pc:cxn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18" creationId="{2D6D2A6F-56BB-140C-F224-1F8DC847CF92}"/>
          </ac:cxnSpMkLst>
        </pc:cxn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19" creationId="{47520F13-01FF-793E-BF05-23CE417BE912}"/>
          </ac:cxnSpMkLst>
        </pc:cxn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20" creationId="{4930E519-4F5A-297C-B542-99A8CC6F98F5}"/>
          </ac:cxnSpMkLst>
        </pc:cxn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21" creationId="{C083CCF1-F8A0-F39D-63D9-68A0D2BE73A7}"/>
          </ac:cxnSpMkLst>
        </pc:cxn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22" creationId="{170FA0A5-2EC2-24DC-7606-2DB60DEA4266}"/>
          </ac:cxnSpMkLst>
        </pc:cxn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23" creationId="{589BB6A0-FC88-FEE4-FBFD-084A658483A8}"/>
          </ac:cxnSpMkLst>
        </pc:cxn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24" creationId="{27C928B7-5E27-12E2-6EB1-35EE1AB058F5}"/>
          </ac:cxnSpMkLst>
        </pc:cxn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25" creationId="{A8CCE433-AE79-23C1-43D0-9F68F9AD3893}"/>
          </ac:cxnSpMkLst>
        </pc:cxnChg>
        <pc:cxnChg chg="add mod">
          <ac:chgData name="Stefano Castagnoli" userId="b5b1c50746fa2fa2" providerId="LiveId" clId="{E3C80705-ECBD-4200-833B-7B5F96A3BD6D}" dt="2022-11-02T15:53:14.928" v="6167" actId="1076"/>
          <ac:cxnSpMkLst>
            <pc:docMk/>
            <pc:sldMk cId="297618576" sldId="347"/>
            <ac:cxnSpMk id="42" creationId="{50E5E181-F93D-6943-1694-129660A9A3BC}"/>
          </ac:cxnSpMkLst>
        </pc:cxnChg>
        <pc:cxnChg chg="add mod">
          <ac:chgData name="Stefano Castagnoli" userId="b5b1c50746fa2fa2" providerId="LiveId" clId="{E3C80705-ECBD-4200-833B-7B5F96A3BD6D}" dt="2022-11-02T15:53:14.928" v="6167" actId="1076"/>
          <ac:cxnSpMkLst>
            <pc:docMk/>
            <pc:sldMk cId="297618576" sldId="347"/>
            <ac:cxnSpMk id="43" creationId="{04375C0D-F5FD-FF9F-2C9A-2CC08D4786D9}"/>
          </ac:cxnSpMkLst>
        </pc:cxnChg>
        <pc:cxnChg chg="add mod">
          <ac:chgData name="Stefano Castagnoli" userId="b5b1c50746fa2fa2" providerId="LiveId" clId="{E3C80705-ECBD-4200-833B-7B5F96A3BD6D}" dt="2022-11-02T15:53:14.928" v="6167" actId="1076"/>
          <ac:cxnSpMkLst>
            <pc:docMk/>
            <pc:sldMk cId="297618576" sldId="347"/>
            <ac:cxnSpMk id="44" creationId="{C5AAF834-CCD9-26D9-694A-6BB214EA7989}"/>
          </ac:cxnSpMkLst>
        </pc:cxnChg>
        <pc:cxnChg chg="add mod">
          <ac:chgData name="Stefano Castagnoli" userId="b5b1c50746fa2fa2" providerId="LiveId" clId="{E3C80705-ECBD-4200-833B-7B5F96A3BD6D}" dt="2022-11-02T15:53:14.928" v="6167" actId="1076"/>
          <ac:cxnSpMkLst>
            <pc:docMk/>
            <pc:sldMk cId="297618576" sldId="347"/>
            <ac:cxnSpMk id="45" creationId="{E723208F-EA54-7A12-39B1-18BC3C3C9B9D}"/>
          </ac:cxnSpMkLst>
        </pc:cxnChg>
        <pc:cxnChg chg="add mod">
          <ac:chgData name="Stefano Castagnoli" userId="b5b1c50746fa2fa2" providerId="LiveId" clId="{E3C80705-ECBD-4200-833B-7B5F96A3BD6D}" dt="2022-11-02T15:53:14.928" v="6167" actId="1076"/>
          <ac:cxnSpMkLst>
            <pc:docMk/>
            <pc:sldMk cId="297618576" sldId="347"/>
            <ac:cxnSpMk id="46" creationId="{BA4D2727-C402-B5C3-5F22-54A09FD9114A}"/>
          </ac:cxnSpMkLst>
        </pc:cxnChg>
        <pc:cxnChg chg="add del mod">
          <ac:chgData name="Stefano Castagnoli" userId="b5b1c50746fa2fa2" providerId="LiveId" clId="{E3C80705-ECBD-4200-833B-7B5F96A3BD6D}" dt="2022-11-02T15:55:12.669" v="6197" actId="478"/>
          <ac:cxnSpMkLst>
            <pc:docMk/>
            <pc:sldMk cId="297618576" sldId="347"/>
            <ac:cxnSpMk id="47" creationId="{FFC0BE91-357B-700B-C315-8F0D8632DE59}"/>
          </ac:cxnSpMkLst>
        </pc:cxnChg>
        <pc:cxnChg chg="add del mod">
          <ac:chgData name="Stefano Castagnoli" userId="b5b1c50746fa2fa2" providerId="LiveId" clId="{E3C80705-ECBD-4200-833B-7B5F96A3BD6D}" dt="2022-11-02T15:55:08.663" v="6196" actId="478"/>
          <ac:cxnSpMkLst>
            <pc:docMk/>
            <pc:sldMk cId="297618576" sldId="347"/>
            <ac:cxnSpMk id="48" creationId="{AA82BEEF-FA52-9763-36E9-0FA81AF6A533}"/>
          </ac:cxnSpMkLst>
        </pc:cxnChg>
        <pc:cxnChg chg="add mod">
          <ac:chgData name="Stefano Castagnoli" userId="b5b1c50746fa2fa2" providerId="LiveId" clId="{E3C80705-ECBD-4200-833B-7B5F96A3BD6D}" dt="2022-11-02T15:53:14.928" v="6167" actId="1076"/>
          <ac:cxnSpMkLst>
            <pc:docMk/>
            <pc:sldMk cId="297618576" sldId="347"/>
            <ac:cxnSpMk id="49" creationId="{5EA1DCFF-4739-B932-49FF-4B42293E73AB}"/>
          </ac:cxnSpMkLst>
        </pc:cxnChg>
        <pc:cxnChg chg="add mod">
          <ac:chgData name="Stefano Castagnoli" userId="b5b1c50746fa2fa2" providerId="LiveId" clId="{E3C80705-ECBD-4200-833B-7B5F96A3BD6D}" dt="2022-11-02T15:53:14.928" v="6167" actId="1076"/>
          <ac:cxnSpMkLst>
            <pc:docMk/>
            <pc:sldMk cId="297618576" sldId="347"/>
            <ac:cxnSpMk id="50" creationId="{D76B84BC-C695-99E9-1D48-11C8BC1D54A4}"/>
          </ac:cxnSpMkLst>
        </pc:cxnChg>
        <pc:cxnChg chg="add mod">
          <ac:chgData name="Stefano Castagnoli" userId="b5b1c50746fa2fa2" providerId="LiveId" clId="{E3C80705-ECBD-4200-833B-7B5F96A3BD6D}" dt="2022-11-02T15:56:43.399" v="6237" actId="1076"/>
          <ac:cxnSpMkLst>
            <pc:docMk/>
            <pc:sldMk cId="297618576" sldId="347"/>
            <ac:cxnSpMk id="59" creationId="{59BD9D9D-1B3F-0E48-3FF0-979DF541E05D}"/>
          </ac:cxnSpMkLst>
        </pc:cxnChg>
        <pc:cxnChg chg="add mod">
          <ac:chgData name="Stefano Castagnoli" userId="b5b1c50746fa2fa2" providerId="LiveId" clId="{E3C80705-ECBD-4200-833B-7B5F96A3BD6D}" dt="2022-11-02T15:56:43.399" v="6237" actId="1076"/>
          <ac:cxnSpMkLst>
            <pc:docMk/>
            <pc:sldMk cId="297618576" sldId="347"/>
            <ac:cxnSpMk id="60" creationId="{CA2F7CF7-63B9-353E-6427-A988387CEE66}"/>
          </ac:cxnSpMkLst>
        </pc:cxnChg>
        <pc:cxnChg chg="add mod">
          <ac:chgData name="Stefano Castagnoli" userId="b5b1c50746fa2fa2" providerId="LiveId" clId="{E3C80705-ECBD-4200-833B-7B5F96A3BD6D}" dt="2022-11-02T15:56:43.399" v="6237" actId="1076"/>
          <ac:cxnSpMkLst>
            <pc:docMk/>
            <pc:sldMk cId="297618576" sldId="347"/>
            <ac:cxnSpMk id="61" creationId="{94ED4563-FD7E-4833-751F-0AAFDF31AA99}"/>
          </ac:cxnSpMkLst>
        </pc:cxnChg>
        <pc:cxnChg chg="add del mod">
          <ac:chgData name="Stefano Castagnoli" userId="b5b1c50746fa2fa2" providerId="LiveId" clId="{E3C80705-ECBD-4200-833B-7B5F96A3BD6D}" dt="2022-11-02T15:57:00.474" v="6242" actId="478"/>
          <ac:cxnSpMkLst>
            <pc:docMk/>
            <pc:sldMk cId="297618576" sldId="347"/>
            <ac:cxnSpMk id="62" creationId="{E610286D-0FA9-9DA2-9E34-6712883CD591}"/>
          </ac:cxnSpMkLst>
        </pc:cxnChg>
        <pc:cxnChg chg="add mod">
          <ac:chgData name="Stefano Castagnoli" userId="b5b1c50746fa2fa2" providerId="LiveId" clId="{E3C80705-ECBD-4200-833B-7B5F96A3BD6D}" dt="2022-11-02T15:56:43.399" v="6237" actId="1076"/>
          <ac:cxnSpMkLst>
            <pc:docMk/>
            <pc:sldMk cId="297618576" sldId="347"/>
            <ac:cxnSpMk id="63" creationId="{84074821-8006-0AC6-879D-F1CBB3468906}"/>
          </ac:cxnSpMkLst>
        </pc:cxnChg>
        <pc:cxnChg chg="add del mod">
          <ac:chgData name="Stefano Castagnoli" userId="b5b1c50746fa2fa2" providerId="LiveId" clId="{E3C80705-ECBD-4200-833B-7B5F96A3BD6D}" dt="2022-11-02T15:56:54.479" v="6241" actId="478"/>
          <ac:cxnSpMkLst>
            <pc:docMk/>
            <pc:sldMk cId="297618576" sldId="347"/>
            <ac:cxnSpMk id="64" creationId="{785D42BD-0944-5727-C59B-C84915F1AF7A}"/>
          </ac:cxnSpMkLst>
        </pc:cxnChg>
        <pc:cxnChg chg="add mod">
          <ac:chgData name="Stefano Castagnoli" userId="b5b1c50746fa2fa2" providerId="LiveId" clId="{E3C80705-ECBD-4200-833B-7B5F96A3BD6D}" dt="2022-11-02T15:56:43.399" v="6237" actId="1076"/>
          <ac:cxnSpMkLst>
            <pc:docMk/>
            <pc:sldMk cId="297618576" sldId="347"/>
            <ac:cxnSpMk id="65" creationId="{1FE4B1B9-ABCC-E4EA-E120-1E63FEF76EE5}"/>
          </ac:cxnSpMkLst>
        </pc:cxnChg>
      </pc:sldChg>
      <pc:sldChg chg="delSp modSp add mod ord">
        <pc:chgData name="Stefano Castagnoli" userId="b5b1c50746fa2fa2" providerId="LiveId" clId="{E3C80705-ECBD-4200-833B-7B5F96A3BD6D}" dt="2022-11-02T16:01:27.970" v="6375" actId="20577"/>
        <pc:sldMkLst>
          <pc:docMk/>
          <pc:sldMk cId="2406186717" sldId="348"/>
        </pc:sldMkLst>
        <pc:spChg chg="mod">
          <ac:chgData name="Stefano Castagnoli" userId="b5b1c50746fa2fa2" providerId="LiveId" clId="{E3C80705-ECBD-4200-833B-7B5F96A3BD6D}" dt="2022-11-02T11:57:04.473" v="2077" actId="20577"/>
          <ac:spMkLst>
            <pc:docMk/>
            <pc:sldMk cId="2406186717" sldId="348"/>
            <ac:spMk id="2" creationId="{5A847AD4-51D4-458D-EB43-5BD0AA5A5844}"/>
          </ac:spMkLst>
        </pc:spChg>
        <pc:spChg chg="mod">
          <ac:chgData name="Stefano Castagnoli" userId="b5b1c50746fa2fa2" providerId="LiveId" clId="{E3C80705-ECBD-4200-833B-7B5F96A3BD6D}" dt="2022-11-02T16:01:27.970" v="6375" actId="20577"/>
          <ac:spMkLst>
            <pc:docMk/>
            <pc:sldMk cId="2406186717" sldId="348"/>
            <ac:spMk id="9" creationId="{84CBDC2C-6BB3-11A0-6870-0915F066C5F9}"/>
          </ac:spMkLst>
        </pc:spChg>
        <pc:picChg chg="del">
          <ac:chgData name="Stefano Castagnoli" userId="b5b1c50746fa2fa2" providerId="LiveId" clId="{E3C80705-ECBD-4200-833B-7B5F96A3BD6D}" dt="2022-11-02T11:57:12.195" v="2080" actId="478"/>
          <ac:picMkLst>
            <pc:docMk/>
            <pc:sldMk cId="2406186717" sldId="348"/>
            <ac:picMk id="5" creationId="{A4CD5E7F-2CDA-F98E-DC2A-640232617891}"/>
          </ac:picMkLst>
        </pc:picChg>
        <pc:picChg chg="del">
          <ac:chgData name="Stefano Castagnoli" userId="b5b1c50746fa2fa2" providerId="LiveId" clId="{E3C80705-ECBD-4200-833B-7B5F96A3BD6D}" dt="2022-11-02T11:57:13.547" v="2081" actId="478"/>
          <ac:picMkLst>
            <pc:docMk/>
            <pc:sldMk cId="2406186717" sldId="348"/>
            <ac:picMk id="7" creationId="{E86E5FDB-414B-5A56-6E2E-9F028D5F0132}"/>
          </ac:picMkLst>
        </pc:picChg>
      </pc:sldChg>
      <pc:sldChg chg="addSp modSp add mod">
        <pc:chgData name="Stefano Castagnoli" userId="b5b1c50746fa2fa2" providerId="LiveId" clId="{E3C80705-ECBD-4200-833B-7B5F96A3BD6D}" dt="2022-11-02T15:21:42.476" v="4459" actId="14100"/>
        <pc:sldMkLst>
          <pc:docMk/>
          <pc:sldMk cId="40614478" sldId="349"/>
        </pc:sldMkLst>
        <pc:spChg chg="mod">
          <ac:chgData name="Stefano Castagnoli" userId="b5b1c50746fa2fa2" providerId="LiveId" clId="{E3C80705-ECBD-4200-833B-7B5F96A3BD6D}" dt="2022-11-02T15:20:21.767" v="4444" actId="20577"/>
          <ac:spMkLst>
            <pc:docMk/>
            <pc:sldMk cId="40614478" sldId="349"/>
            <ac:spMk id="2" creationId="{5A847AD4-51D4-458D-EB43-5BD0AA5A5844}"/>
          </ac:spMkLst>
        </pc:spChg>
        <pc:spChg chg="add mod">
          <ac:chgData name="Stefano Castagnoli" userId="b5b1c50746fa2fa2" providerId="LiveId" clId="{E3C80705-ECBD-4200-833B-7B5F96A3BD6D}" dt="2022-11-02T15:21:07.665" v="4457" actId="14100"/>
          <ac:spMkLst>
            <pc:docMk/>
            <pc:sldMk cId="40614478" sldId="349"/>
            <ac:spMk id="3" creationId="{259F308B-054E-9051-71DF-3DC01E5B7F4D}"/>
          </ac:spMkLst>
        </pc:spChg>
        <pc:spChg chg="add mod">
          <ac:chgData name="Stefano Castagnoli" userId="b5b1c50746fa2fa2" providerId="LiveId" clId="{E3C80705-ECBD-4200-833B-7B5F96A3BD6D}" dt="2022-11-02T15:21:42.476" v="4459" actId="14100"/>
          <ac:spMkLst>
            <pc:docMk/>
            <pc:sldMk cId="40614478" sldId="349"/>
            <ac:spMk id="5" creationId="{67CD9959-0471-5F50-73B5-FC4879D6FD9C}"/>
          </ac:spMkLst>
        </pc:spChg>
        <pc:spChg chg="add mod">
          <ac:chgData name="Stefano Castagnoli" userId="b5b1c50746fa2fa2" providerId="LiveId" clId="{E3C80705-ECBD-4200-833B-7B5F96A3BD6D}" dt="2022-11-02T15:18:31.123" v="4430" actId="14100"/>
          <ac:spMkLst>
            <pc:docMk/>
            <pc:sldMk cId="40614478" sldId="349"/>
            <ac:spMk id="6" creationId="{96139C3A-2D0F-EBA1-A9C3-9F5C1CD52E92}"/>
          </ac:spMkLst>
        </pc:spChg>
        <pc:spChg chg="add mod">
          <ac:chgData name="Stefano Castagnoli" userId="b5b1c50746fa2fa2" providerId="LiveId" clId="{E3C80705-ECBD-4200-833B-7B5F96A3BD6D}" dt="2022-11-02T12:30:11.640" v="3529" actId="20577"/>
          <ac:spMkLst>
            <pc:docMk/>
            <pc:sldMk cId="40614478" sldId="349"/>
            <ac:spMk id="7" creationId="{EF4EA4DF-7505-59A5-FE5F-77643E5A7D0F}"/>
          </ac:spMkLst>
        </pc:spChg>
        <pc:spChg chg="add mod">
          <ac:chgData name="Stefano Castagnoli" userId="b5b1c50746fa2fa2" providerId="LiveId" clId="{E3C80705-ECBD-4200-833B-7B5F96A3BD6D}" dt="2022-11-02T15:18:05.022" v="4427" actId="1076"/>
          <ac:spMkLst>
            <pc:docMk/>
            <pc:sldMk cId="40614478" sldId="349"/>
            <ac:spMk id="8" creationId="{A674F59F-F83F-D2E3-A537-E5664B56ACD9}"/>
          </ac:spMkLst>
        </pc:spChg>
        <pc:spChg chg="mod">
          <ac:chgData name="Stefano Castagnoli" userId="b5b1c50746fa2fa2" providerId="LiveId" clId="{E3C80705-ECBD-4200-833B-7B5F96A3BD6D}" dt="2022-11-02T15:18:17.656" v="4429" actId="20577"/>
          <ac:spMkLst>
            <pc:docMk/>
            <pc:sldMk cId="40614478" sldId="349"/>
            <ac:spMk id="9" creationId="{84CBDC2C-6BB3-11A0-6870-0915F066C5F9}"/>
          </ac:spMkLst>
        </pc:spChg>
        <pc:spChg chg="add mod">
          <ac:chgData name="Stefano Castagnoli" userId="b5b1c50746fa2fa2" providerId="LiveId" clId="{E3C80705-ECBD-4200-833B-7B5F96A3BD6D}" dt="2022-11-02T15:17:58.232" v="4426" actId="1076"/>
          <ac:spMkLst>
            <pc:docMk/>
            <pc:sldMk cId="40614478" sldId="349"/>
            <ac:spMk id="10" creationId="{4B360E14-2947-D3BB-2CB6-84B420835861}"/>
          </ac:spMkLst>
        </pc:spChg>
      </pc:sldChg>
      <pc:sldChg chg="addSp delSp modSp add mod">
        <pc:chgData name="Stefano Castagnoli" userId="b5b1c50746fa2fa2" providerId="LiveId" clId="{E3C80705-ECBD-4200-833B-7B5F96A3BD6D}" dt="2022-11-02T15:13:29.151" v="4355" actId="207"/>
        <pc:sldMkLst>
          <pc:docMk/>
          <pc:sldMk cId="697564925" sldId="350"/>
        </pc:sldMkLst>
        <pc:spChg chg="mod">
          <ac:chgData name="Stefano Castagnoli" userId="b5b1c50746fa2fa2" providerId="LiveId" clId="{E3C80705-ECBD-4200-833B-7B5F96A3BD6D}" dt="2022-11-02T14:51:02.490" v="4315" actId="20577"/>
          <ac:spMkLst>
            <pc:docMk/>
            <pc:sldMk cId="697564925" sldId="350"/>
            <ac:spMk id="2" creationId="{5A847AD4-51D4-458D-EB43-5BD0AA5A5844}"/>
          </ac:spMkLst>
        </pc:spChg>
        <pc:spChg chg="del">
          <ac:chgData name="Stefano Castagnoli" userId="b5b1c50746fa2fa2" providerId="LiveId" clId="{E3C80705-ECBD-4200-833B-7B5F96A3BD6D}" dt="2022-11-02T12:35:47.957" v="3614" actId="478"/>
          <ac:spMkLst>
            <pc:docMk/>
            <pc:sldMk cId="697564925" sldId="350"/>
            <ac:spMk id="3" creationId="{259F308B-054E-9051-71DF-3DC01E5B7F4D}"/>
          </ac:spMkLst>
        </pc:spChg>
        <pc:spChg chg="del">
          <ac:chgData name="Stefano Castagnoli" userId="b5b1c50746fa2fa2" providerId="LiveId" clId="{E3C80705-ECBD-4200-833B-7B5F96A3BD6D}" dt="2022-11-02T12:35:47.957" v="3614" actId="478"/>
          <ac:spMkLst>
            <pc:docMk/>
            <pc:sldMk cId="697564925" sldId="350"/>
            <ac:spMk id="5" creationId="{67CD9959-0471-5F50-73B5-FC4879D6FD9C}"/>
          </ac:spMkLst>
        </pc:spChg>
        <pc:spChg chg="del">
          <ac:chgData name="Stefano Castagnoli" userId="b5b1c50746fa2fa2" providerId="LiveId" clId="{E3C80705-ECBD-4200-833B-7B5F96A3BD6D}" dt="2022-11-02T12:35:47.957" v="3614" actId="478"/>
          <ac:spMkLst>
            <pc:docMk/>
            <pc:sldMk cId="697564925" sldId="350"/>
            <ac:spMk id="6" creationId="{96139C3A-2D0F-EBA1-A9C3-9F5C1CD52E92}"/>
          </ac:spMkLst>
        </pc:spChg>
        <pc:spChg chg="del">
          <ac:chgData name="Stefano Castagnoli" userId="b5b1c50746fa2fa2" providerId="LiveId" clId="{E3C80705-ECBD-4200-833B-7B5F96A3BD6D}" dt="2022-11-02T12:35:47.957" v="3614" actId="478"/>
          <ac:spMkLst>
            <pc:docMk/>
            <pc:sldMk cId="697564925" sldId="350"/>
            <ac:spMk id="7" creationId="{EF4EA4DF-7505-59A5-FE5F-77643E5A7D0F}"/>
          </ac:spMkLst>
        </pc:spChg>
        <pc:spChg chg="del">
          <ac:chgData name="Stefano Castagnoli" userId="b5b1c50746fa2fa2" providerId="LiveId" clId="{E3C80705-ECBD-4200-833B-7B5F96A3BD6D}" dt="2022-11-02T12:35:47.957" v="3614" actId="478"/>
          <ac:spMkLst>
            <pc:docMk/>
            <pc:sldMk cId="697564925" sldId="350"/>
            <ac:spMk id="8" creationId="{A674F59F-F83F-D2E3-A537-E5664B56ACD9}"/>
          </ac:spMkLst>
        </pc:spChg>
        <pc:spChg chg="del">
          <ac:chgData name="Stefano Castagnoli" userId="b5b1c50746fa2fa2" providerId="LiveId" clId="{E3C80705-ECBD-4200-833B-7B5F96A3BD6D}" dt="2022-11-02T12:35:47.957" v="3614" actId="478"/>
          <ac:spMkLst>
            <pc:docMk/>
            <pc:sldMk cId="697564925" sldId="350"/>
            <ac:spMk id="9" creationId="{84CBDC2C-6BB3-11A0-6870-0915F066C5F9}"/>
          </ac:spMkLst>
        </pc:spChg>
        <pc:spChg chg="del">
          <ac:chgData name="Stefano Castagnoli" userId="b5b1c50746fa2fa2" providerId="LiveId" clId="{E3C80705-ECBD-4200-833B-7B5F96A3BD6D}" dt="2022-11-02T12:35:47.957" v="3614" actId="478"/>
          <ac:spMkLst>
            <pc:docMk/>
            <pc:sldMk cId="697564925" sldId="350"/>
            <ac:spMk id="10" creationId="{4B360E14-2947-D3BB-2CB6-84B420835861}"/>
          </ac:spMkLst>
        </pc:spChg>
        <pc:spChg chg="add del mod">
          <ac:chgData name="Stefano Castagnoli" userId="b5b1c50746fa2fa2" providerId="LiveId" clId="{E3C80705-ECBD-4200-833B-7B5F96A3BD6D}" dt="2022-11-02T12:35:51.692" v="3615" actId="478"/>
          <ac:spMkLst>
            <pc:docMk/>
            <pc:sldMk cId="697564925" sldId="350"/>
            <ac:spMk id="12" creationId="{8E565EF9-25F5-2751-DAFF-C36266AA166C}"/>
          </ac:spMkLst>
        </pc:spChg>
        <pc:spChg chg="add mod">
          <ac:chgData name="Stefano Castagnoli" userId="b5b1c50746fa2fa2" providerId="LiveId" clId="{E3C80705-ECBD-4200-833B-7B5F96A3BD6D}" dt="2022-11-02T15:12:14.328" v="4327" actId="20577"/>
          <ac:spMkLst>
            <pc:docMk/>
            <pc:sldMk cId="697564925" sldId="350"/>
            <ac:spMk id="13" creationId="{930B0B83-928F-710B-EE70-09732502FFEA}"/>
          </ac:spMkLst>
        </pc:spChg>
        <pc:spChg chg="add mod">
          <ac:chgData name="Stefano Castagnoli" userId="b5b1c50746fa2fa2" providerId="LiveId" clId="{E3C80705-ECBD-4200-833B-7B5F96A3BD6D}" dt="2022-11-02T14:13:59.150" v="3899" actId="207"/>
          <ac:spMkLst>
            <pc:docMk/>
            <pc:sldMk cId="697564925" sldId="350"/>
            <ac:spMk id="14" creationId="{B7577FEF-A756-A921-CC73-27C6F4BCD5F3}"/>
          </ac:spMkLst>
        </pc:spChg>
        <pc:spChg chg="add mod">
          <ac:chgData name="Stefano Castagnoli" userId="b5b1c50746fa2fa2" providerId="LiveId" clId="{E3C80705-ECBD-4200-833B-7B5F96A3BD6D}" dt="2022-11-02T15:12:30.852" v="4334" actId="207"/>
          <ac:spMkLst>
            <pc:docMk/>
            <pc:sldMk cId="697564925" sldId="350"/>
            <ac:spMk id="15" creationId="{5E384D48-45E6-7D72-2F43-49A129584CB2}"/>
          </ac:spMkLst>
        </pc:spChg>
        <pc:spChg chg="add mod">
          <ac:chgData name="Stefano Castagnoli" userId="b5b1c50746fa2fa2" providerId="LiveId" clId="{E3C80705-ECBD-4200-833B-7B5F96A3BD6D}" dt="2022-11-02T15:12:44.113" v="4338" actId="207"/>
          <ac:spMkLst>
            <pc:docMk/>
            <pc:sldMk cId="697564925" sldId="350"/>
            <ac:spMk id="16" creationId="{FBA3B9F5-59E0-8380-896D-317563CEBCD1}"/>
          </ac:spMkLst>
        </pc:spChg>
        <pc:spChg chg="add mod">
          <ac:chgData name="Stefano Castagnoli" userId="b5b1c50746fa2fa2" providerId="LiveId" clId="{E3C80705-ECBD-4200-833B-7B5F96A3BD6D}" dt="2022-11-02T15:12:51.157" v="4341" actId="207"/>
          <ac:spMkLst>
            <pc:docMk/>
            <pc:sldMk cId="697564925" sldId="350"/>
            <ac:spMk id="17" creationId="{EADBE2BD-E3C7-0BCC-FA18-A4A315584BBE}"/>
          </ac:spMkLst>
        </pc:spChg>
        <pc:spChg chg="add mod">
          <ac:chgData name="Stefano Castagnoli" userId="b5b1c50746fa2fa2" providerId="LiveId" clId="{E3C80705-ECBD-4200-833B-7B5F96A3BD6D}" dt="2022-11-02T15:12:56.479" v="4343" actId="207"/>
          <ac:spMkLst>
            <pc:docMk/>
            <pc:sldMk cId="697564925" sldId="350"/>
            <ac:spMk id="18" creationId="{5ECAC0D2-07A7-8920-C053-D73CAC996098}"/>
          </ac:spMkLst>
        </pc:spChg>
        <pc:spChg chg="add mod">
          <ac:chgData name="Stefano Castagnoli" userId="b5b1c50746fa2fa2" providerId="LiveId" clId="{E3C80705-ECBD-4200-833B-7B5F96A3BD6D}" dt="2022-11-02T15:12:38.370" v="4336" actId="207"/>
          <ac:spMkLst>
            <pc:docMk/>
            <pc:sldMk cId="697564925" sldId="350"/>
            <ac:spMk id="24" creationId="{F90BB7CA-FADD-F60F-60A5-ED87443B48FC}"/>
          </ac:spMkLst>
        </pc:spChg>
        <pc:spChg chg="add mod">
          <ac:chgData name="Stefano Castagnoli" userId="b5b1c50746fa2fa2" providerId="LiveId" clId="{E3C80705-ECBD-4200-833B-7B5F96A3BD6D}" dt="2022-11-02T15:13:02.710" v="4345" actId="207"/>
          <ac:spMkLst>
            <pc:docMk/>
            <pc:sldMk cId="697564925" sldId="350"/>
            <ac:spMk id="25" creationId="{517D3920-18E3-D101-C71C-08FDF69F1253}"/>
          </ac:spMkLst>
        </pc:spChg>
        <pc:spChg chg="add mod">
          <ac:chgData name="Stefano Castagnoli" userId="b5b1c50746fa2fa2" providerId="LiveId" clId="{E3C80705-ECBD-4200-833B-7B5F96A3BD6D}" dt="2022-11-02T14:12:27.821" v="3889" actId="108"/>
          <ac:spMkLst>
            <pc:docMk/>
            <pc:sldMk cId="697564925" sldId="350"/>
            <ac:spMk id="26" creationId="{496AA634-40E4-9E82-4002-D9AC3A322219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27" creationId="{AD3C0CF8-6630-09ED-FB21-9D7EF971A94E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28" creationId="{DAD9FDF9-7107-46F8-E3D6-41D30EE5AC0E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29" creationId="{FFD708C1-54FA-F115-362B-6FD67EABCF38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30" creationId="{A25716B4-A4D4-0EA7-89E7-918E69635E80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31" creationId="{4BFFF6E6-92D6-F4FE-4DD0-1F77D68DEE3C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32" creationId="{B3754311-73EE-084E-6785-7A66BC5BC3C6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33" creationId="{243C73CF-8FA5-8AB1-2291-92116D0FC2B6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62" creationId="{E94D8227-261D-95CD-6281-577D8E8BA3D2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63" creationId="{AE0B29B1-8C4A-FED1-C131-C04F2E3E97BD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64" creationId="{0AF8A567-D5CA-E2D1-8CA2-ABEDAB5E5200}"/>
          </ac:spMkLst>
        </pc:spChg>
        <pc:spChg chg="add mod">
          <ac:chgData name="Stefano Castagnoli" userId="b5b1c50746fa2fa2" providerId="LiveId" clId="{E3C80705-ECBD-4200-833B-7B5F96A3BD6D}" dt="2022-11-02T14:50:34.206" v="4311" actId="20577"/>
          <ac:spMkLst>
            <pc:docMk/>
            <pc:sldMk cId="697564925" sldId="350"/>
            <ac:spMk id="66" creationId="{D378C2CC-33B0-F9CC-C9F8-F208718E5A50}"/>
          </ac:spMkLst>
        </pc:spChg>
        <pc:spChg chg="add mod">
          <ac:chgData name="Stefano Castagnoli" userId="b5b1c50746fa2fa2" providerId="LiveId" clId="{E3C80705-ECBD-4200-833B-7B5F96A3BD6D}" dt="2022-11-02T12:48:20.479" v="3860" actId="1076"/>
          <ac:spMkLst>
            <pc:docMk/>
            <pc:sldMk cId="697564925" sldId="350"/>
            <ac:spMk id="67" creationId="{00AB048E-267F-0B9F-4C2C-1B0D2E80709E}"/>
          </ac:spMkLst>
        </pc:spChg>
        <pc:spChg chg="add mod">
          <ac:chgData name="Stefano Castagnoli" userId="b5b1c50746fa2fa2" providerId="LiveId" clId="{E3C80705-ECBD-4200-833B-7B5F96A3BD6D}" dt="2022-11-02T12:48:20.479" v="3860" actId="1076"/>
          <ac:spMkLst>
            <pc:docMk/>
            <pc:sldMk cId="697564925" sldId="350"/>
            <ac:spMk id="68" creationId="{810C9CB5-914D-B73D-060F-0A366D9A93AD}"/>
          </ac:spMkLst>
        </pc:spChg>
        <pc:spChg chg="add mod">
          <ac:chgData name="Stefano Castagnoli" userId="b5b1c50746fa2fa2" providerId="LiveId" clId="{E3C80705-ECBD-4200-833B-7B5F96A3BD6D}" dt="2022-11-02T12:48:20.479" v="3860" actId="1076"/>
          <ac:spMkLst>
            <pc:docMk/>
            <pc:sldMk cId="697564925" sldId="350"/>
            <ac:spMk id="69" creationId="{CA098208-B3BE-ED56-D7C5-F35ADE1DEE6A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70" creationId="{B71087E6-43BD-7EEE-721C-5D468B4B10E1}"/>
          </ac:spMkLst>
        </pc:spChg>
        <pc:spChg chg="add mod">
          <ac:chgData name="Stefano Castagnoli" userId="b5b1c50746fa2fa2" providerId="LiveId" clId="{E3C80705-ECBD-4200-833B-7B5F96A3BD6D}" dt="2022-11-02T14:14:07.755" v="3900" actId="207"/>
          <ac:spMkLst>
            <pc:docMk/>
            <pc:sldMk cId="697564925" sldId="350"/>
            <ac:spMk id="71" creationId="{439F1ABB-E58C-437C-B3D7-619A20AA6C52}"/>
          </ac:spMkLst>
        </pc:spChg>
        <pc:spChg chg="add mod">
          <ac:chgData name="Stefano Castagnoli" userId="b5b1c50746fa2fa2" providerId="LiveId" clId="{E3C80705-ECBD-4200-833B-7B5F96A3BD6D}" dt="2022-11-02T14:13:22.197" v="3896" actId="108"/>
          <ac:spMkLst>
            <pc:docMk/>
            <pc:sldMk cId="697564925" sldId="350"/>
            <ac:spMk id="72" creationId="{708E5599-A0DD-831E-7CEB-F629E95EFF85}"/>
          </ac:spMkLst>
        </pc:spChg>
        <pc:spChg chg="add mod">
          <ac:chgData name="Stefano Castagnoli" userId="b5b1c50746fa2fa2" providerId="LiveId" clId="{E3C80705-ECBD-4200-833B-7B5F96A3BD6D}" dt="2022-11-02T15:13:08.915" v="4347" actId="207"/>
          <ac:spMkLst>
            <pc:docMk/>
            <pc:sldMk cId="697564925" sldId="350"/>
            <ac:spMk id="73" creationId="{A67B612C-9F80-F593-1AB5-1A2F312E85DC}"/>
          </ac:spMkLst>
        </pc:spChg>
        <pc:spChg chg="add mod">
          <ac:chgData name="Stefano Castagnoli" userId="b5b1c50746fa2fa2" providerId="LiveId" clId="{E3C80705-ECBD-4200-833B-7B5F96A3BD6D}" dt="2022-11-02T15:13:19.460" v="4351" actId="207"/>
          <ac:spMkLst>
            <pc:docMk/>
            <pc:sldMk cId="697564925" sldId="350"/>
            <ac:spMk id="74" creationId="{D1C294EE-6EE4-A16D-86A2-474584842ABE}"/>
          </ac:spMkLst>
        </pc:spChg>
        <pc:spChg chg="add mod">
          <ac:chgData name="Stefano Castagnoli" userId="b5b1c50746fa2fa2" providerId="LiveId" clId="{E3C80705-ECBD-4200-833B-7B5F96A3BD6D}" dt="2022-11-02T14:14:07.755" v="3900" actId="207"/>
          <ac:spMkLst>
            <pc:docMk/>
            <pc:sldMk cId="697564925" sldId="350"/>
            <ac:spMk id="75" creationId="{8077E18B-C929-8E8A-D653-04D2B55B8227}"/>
          </ac:spMkLst>
        </pc:spChg>
        <pc:spChg chg="add mod">
          <ac:chgData name="Stefano Castagnoli" userId="b5b1c50746fa2fa2" providerId="LiveId" clId="{E3C80705-ECBD-4200-833B-7B5F96A3BD6D}" dt="2022-11-02T15:13:24.585" v="4353" actId="207"/>
          <ac:spMkLst>
            <pc:docMk/>
            <pc:sldMk cId="697564925" sldId="350"/>
            <ac:spMk id="76" creationId="{A8EF135B-B86A-08F6-82CE-F0EE3F3C1151}"/>
          </ac:spMkLst>
        </pc:spChg>
        <pc:spChg chg="add mod">
          <ac:chgData name="Stefano Castagnoli" userId="b5b1c50746fa2fa2" providerId="LiveId" clId="{E3C80705-ECBD-4200-833B-7B5F96A3BD6D}" dt="2022-11-02T15:13:14.590" v="4349" actId="207"/>
          <ac:spMkLst>
            <pc:docMk/>
            <pc:sldMk cId="697564925" sldId="350"/>
            <ac:spMk id="77" creationId="{7E28993A-E756-AC45-5587-E87366BDA375}"/>
          </ac:spMkLst>
        </pc:spChg>
        <pc:spChg chg="add mod">
          <ac:chgData name="Stefano Castagnoli" userId="b5b1c50746fa2fa2" providerId="LiveId" clId="{E3C80705-ECBD-4200-833B-7B5F96A3BD6D}" dt="2022-11-02T15:13:29.151" v="4355" actId="207"/>
          <ac:spMkLst>
            <pc:docMk/>
            <pc:sldMk cId="697564925" sldId="350"/>
            <ac:spMk id="78" creationId="{FF43A3E4-49FA-412F-F945-C471F8E1E5B2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79" creationId="{A5ACBCFA-8C39-10FD-0362-2CE65202120E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80" creationId="{609367EE-7CD4-927B-4B55-AF9CECCF2DBD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81" creationId="{97316DD5-8917-AC10-B73B-6B871E7A8451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82" creationId="{2E8085F9-5B2C-3676-E9F4-AE6BC662A7A3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83" creationId="{94CE06B2-4DAA-E8B2-E795-7985B178FD74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84" creationId="{7E0D7BB1-7C63-641C-ED1D-2FA0F097BEF3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85" creationId="{35548AD1-67B2-6052-598C-94E2800CCCBE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86" creationId="{3AAD51E0-31A8-6515-38FA-C4A3841F4818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97" creationId="{82C90F1E-E9DD-00A9-A112-BED160D1B7E4}"/>
          </ac:spMkLst>
        </pc:spChg>
        <pc:spChg chg="add mod">
          <ac:chgData name="Stefano Castagnoli" userId="b5b1c50746fa2fa2" providerId="LiveId" clId="{E3C80705-ECBD-4200-833B-7B5F96A3BD6D}" dt="2022-11-02T14:12:14.274" v="3887" actId="20577"/>
          <ac:spMkLst>
            <pc:docMk/>
            <pc:sldMk cId="697564925" sldId="350"/>
            <ac:spMk id="98" creationId="{F706D6FE-AF66-7FF1-0B62-AC9905AC53CB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99" creationId="{95CF9A7A-44F8-926C-AD62-DF67AEF81E44}"/>
          </ac:spMkLst>
        </pc:spChg>
        <pc:spChg chg="add mod">
          <ac:chgData name="Stefano Castagnoli" userId="b5b1c50746fa2fa2" providerId="LiveId" clId="{E3C80705-ECBD-4200-833B-7B5F96A3BD6D}" dt="2022-11-02T14:16:40.854" v="3953" actId="20577"/>
          <ac:spMkLst>
            <pc:docMk/>
            <pc:sldMk cId="697564925" sldId="350"/>
            <ac:spMk id="100" creationId="{07BC4BBC-22D3-5DA3-C83F-AD0B638E2DCA}"/>
          </ac:spMkLst>
        </pc:spChg>
        <pc:spChg chg="add mod">
          <ac:chgData name="Stefano Castagnoli" userId="b5b1c50746fa2fa2" providerId="LiveId" clId="{E3C80705-ECBD-4200-833B-7B5F96A3BD6D}" dt="2022-11-02T14:16:10.706" v="3927" actId="20577"/>
          <ac:spMkLst>
            <pc:docMk/>
            <pc:sldMk cId="697564925" sldId="350"/>
            <ac:spMk id="101" creationId="{139A4BF5-E08A-3FF9-9EFC-685339DB3D53}"/>
          </ac:spMkLst>
        </pc:spChg>
        <pc:spChg chg="add del mod">
          <ac:chgData name="Stefano Castagnoli" userId="b5b1c50746fa2fa2" providerId="LiveId" clId="{E3C80705-ECBD-4200-833B-7B5F96A3BD6D}" dt="2022-11-02T14:16:45.210" v="3954" actId="478"/>
          <ac:spMkLst>
            <pc:docMk/>
            <pc:sldMk cId="697564925" sldId="350"/>
            <ac:spMk id="102" creationId="{5E3887D0-5848-2CCB-7EB8-90F2B85F470A}"/>
          </ac:spMkLst>
        </pc:spChg>
        <pc:graphicFrameChg chg="add mod modGraphic">
          <ac:chgData name="Stefano Castagnoli" userId="b5b1c50746fa2fa2" providerId="LiveId" clId="{E3C80705-ECBD-4200-833B-7B5F96A3BD6D}" dt="2022-11-02T14:16:27.235" v="3949" actId="2166"/>
          <ac:graphicFrameMkLst>
            <pc:docMk/>
            <pc:sldMk cId="697564925" sldId="350"/>
            <ac:graphicFrameMk id="61" creationId="{D4BFC868-9340-42D1-91D2-8FEDAD12F606}"/>
          </ac:graphicFrameMkLst>
        </pc:graphicFrameChg>
        <pc:graphicFrameChg chg="add mod modGraphic">
          <ac:chgData name="Stefano Castagnoli" userId="b5b1c50746fa2fa2" providerId="LiveId" clId="{E3C80705-ECBD-4200-833B-7B5F96A3BD6D}" dt="2022-11-02T14:39:55.840" v="4193" actId="20577"/>
          <ac:graphicFrameMkLst>
            <pc:docMk/>
            <pc:sldMk cId="697564925" sldId="350"/>
            <ac:graphicFrameMk id="96" creationId="{6B01F9B1-07FA-ADEF-92AE-DA57D710E6C2}"/>
          </ac:graphicFrameMkLst>
        </pc:graphicFrameChg>
        <pc:cxnChg chg="add del mod">
          <ac:chgData name="Stefano Castagnoli" userId="b5b1c50746fa2fa2" providerId="LiveId" clId="{E3C80705-ECBD-4200-833B-7B5F96A3BD6D}" dt="2022-11-02T12:35:59.275" v="3618" actId="478"/>
          <ac:cxnSpMkLst>
            <pc:docMk/>
            <pc:sldMk cId="697564925" sldId="350"/>
            <ac:cxnSpMk id="19" creationId="{93CAD838-40E5-5350-0473-93A3318E658A}"/>
          </ac:cxnSpMkLst>
        </pc:cxnChg>
        <pc:cxnChg chg="add del mod">
          <ac:chgData name="Stefano Castagnoli" userId="b5b1c50746fa2fa2" providerId="LiveId" clId="{E3C80705-ECBD-4200-833B-7B5F96A3BD6D}" dt="2022-11-02T12:36:03.864" v="3620" actId="478"/>
          <ac:cxnSpMkLst>
            <pc:docMk/>
            <pc:sldMk cId="697564925" sldId="350"/>
            <ac:cxnSpMk id="20" creationId="{11F7104F-9826-0CDA-8322-1F7646E1B931}"/>
          </ac:cxnSpMkLst>
        </pc:cxnChg>
        <pc:cxnChg chg="add del mod">
          <ac:chgData name="Stefano Castagnoli" userId="b5b1c50746fa2fa2" providerId="LiveId" clId="{E3C80705-ECBD-4200-833B-7B5F96A3BD6D}" dt="2022-11-02T12:36:01.042" v="3619" actId="478"/>
          <ac:cxnSpMkLst>
            <pc:docMk/>
            <pc:sldMk cId="697564925" sldId="350"/>
            <ac:cxnSpMk id="21" creationId="{B0D7CB56-7F38-79C5-9591-D714BF6B468F}"/>
          </ac:cxnSpMkLst>
        </pc:cxnChg>
        <pc:cxnChg chg="add del mod">
          <ac:chgData name="Stefano Castagnoli" userId="b5b1c50746fa2fa2" providerId="LiveId" clId="{E3C80705-ECBD-4200-833B-7B5F96A3BD6D}" dt="2022-11-02T12:36:06.933" v="3621" actId="478"/>
          <ac:cxnSpMkLst>
            <pc:docMk/>
            <pc:sldMk cId="697564925" sldId="350"/>
            <ac:cxnSpMk id="22" creationId="{9865CF90-51EA-18ED-F4A9-488341F98A9A}"/>
          </ac:cxnSpMkLst>
        </pc:cxnChg>
        <pc:cxnChg chg="add del mod">
          <ac:chgData name="Stefano Castagnoli" userId="b5b1c50746fa2fa2" providerId="LiveId" clId="{E3C80705-ECBD-4200-833B-7B5F96A3BD6D}" dt="2022-11-02T12:36:08.890" v="3622" actId="478"/>
          <ac:cxnSpMkLst>
            <pc:docMk/>
            <pc:sldMk cId="697564925" sldId="350"/>
            <ac:cxnSpMk id="23" creationId="{AE8835E1-67F1-B64B-C3A2-6B5F89535F0F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35" creationId="{3EF0CC89-091E-A3F0-D711-3074D117F8C1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36" creationId="{298CBBED-4E11-B654-FFA9-64D6167B2482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39" creationId="{0DE50882-6DE5-A61F-CA79-99C550847ECD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42" creationId="{1DBBD8CF-4103-6DBD-5199-F51F4457C45C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45" creationId="{14687C91-93C8-E0C3-0B08-FA9E8A9135A4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48" creationId="{FB7B037F-4E83-1F95-043A-607D54D48B5B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51" creationId="{F7A3AC21-200C-76CD-8F84-91715FB19117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54" creationId="{8A970C8A-8307-1ED9-422A-61B809F1E38F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57" creationId="{9A6990AB-7539-3F59-AA55-A9C066D055BF}"/>
          </ac:cxnSpMkLst>
        </pc:cxnChg>
        <pc:cxnChg chg="add del mod">
          <ac:chgData name="Stefano Castagnoli" userId="b5b1c50746fa2fa2" providerId="LiveId" clId="{E3C80705-ECBD-4200-833B-7B5F96A3BD6D}" dt="2022-11-02T12:42:18.265" v="3694"/>
          <ac:cxnSpMkLst>
            <pc:docMk/>
            <pc:sldMk cId="697564925" sldId="350"/>
            <ac:cxnSpMk id="60" creationId="{82F0F316-5B46-DF93-93A8-B4045AA5DECD}"/>
          </ac:cxnSpMkLst>
        </pc:cxnChg>
        <pc:cxnChg chg="add mod">
          <ac:chgData name="Stefano Castagnoli" userId="b5b1c50746fa2fa2" providerId="LiveId" clId="{E3C80705-ECBD-4200-833B-7B5F96A3BD6D}" dt="2022-11-02T14:40:25.506" v="4195" actId="1582"/>
          <ac:cxnSpMkLst>
            <pc:docMk/>
            <pc:sldMk cId="697564925" sldId="350"/>
            <ac:cxnSpMk id="87" creationId="{A52A9A83-1640-79C5-85E7-9DC7860BFA15}"/>
          </ac:cxnSpMkLst>
        </pc:cxnChg>
        <pc:cxnChg chg="add mod">
          <ac:chgData name="Stefano Castagnoli" userId="b5b1c50746fa2fa2" providerId="LiveId" clId="{E3C80705-ECBD-4200-833B-7B5F96A3BD6D}" dt="2022-11-02T14:12:10.045" v="3886" actId="1076"/>
          <ac:cxnSpMkLst>
            <pc:docMk/>
            <pc:sldMk cId="697564925" sldId="350"/>
            <ac:cxnSpMk id="88" creationId="{C5DF227F-DBE5-A448-780D-0B10EE5DA906}"/>
          </ac:cxnSpMkLst>
        </pc:cxnChg>
        <pc:cxnChg chg="add mod">
          <ac:chgData name="Stefano Castagnoli" userId="b5b1c50746fa2fa2" providerId="LiveId" clId="{E3C80705-ECBD-4200-833B-7B5F96A3BD6D}" dt="2022-11-02T14:12:10.045" v="3886" actId="1076"/>
          <ac:cxnSpMkLst>
            <pc:docMk/>
            <pc:sldMk cId="697564925" sldId="350"/>
            <ac:cxnSpMk id="89" creationId="{1060B679-D91C-E4B8-5911-19ADFF826578}"/>
          </ac:cxnSpMkLst>
        </pc:cxnChg>
        <pc:cxnChg chg="add mod">
          <ac:chgData name="Stefano Castagnoli" userId="b5b1c50746fa2fa2" providerId="LiveId" clId="{E3C80705-ECBD-4200-833B-7B5F96A3BD6D}" dt="2022-11-02T14:12:10.045" v="3886" actId="1076"/>
          <ac:cxnSpMkLst>
            <pc:docMk/>
            <pc:sldMk cId="697564925" sldId="350"/>
            <ac:cxnSpMk id="90" creationId="{93989CF8-9D51-1EC8-B311-3B76936D2DE4}"/>
          </ac:cxnSpMkLst>
        </pc:cxnChg>
        <pc:cxnChg chg="add mod">
          <ac:chgData name="Stefano Castagnoli" userId="b5b1c50746fa2fa2" providerId="LiveId" clId="{E3C80705-ECBD-4200-833B-7B5F96A3BD6D}" dt="2022-11-02T14:12:10.045" v="3886" actId="1076"/>
          <ac:cxnSpMkLst>
            <pc:docMk/>
            <pc:sldMk cId="697564925" sldId="350"/>
            <ac:cxnSpMk id="91" creationId="{4BB168B1-76E0-007E-25C0-6FF4DBDB7C6B}"/>
          </ac:cxnSpMkLst>
        </pc:cxnChg>
        <pc:cxnChg chg="add mod">
          <ac:chgData name="Stefano Castagnoli" userId="b5b1c50746fa2fa2" providerId="LiveId" clId="{E3C80705-ECBD-4200-833B-7B5F96A3BD6D}" dt="2022-11-02T14:12:10.045" v="3886" actId="1076"/>
          <ac:cxnSpMkLst>
            <pc:docMk/>
            <pc:sldMk cId="697564925" sldId="350"/>
            <ac:cxnSpMk id="92" creationId="{2BB12F58-1CBB-168A-2BE9-66B634C7BD26}"/>
          </ac:cxnSpMkLst>
        </pc:cxnChg>
        <pc:cxnChg chg="add mod">
          <ac:chgData name="Stefano Castagnoli" userId="b5b1c50746fa2fa2" providerId="LiveId" clId="{E3C80705-ECBD-4200-833B-7B5F96A3BD6D}" dt="2022-11-02T14:12:10.045" v="3886" actId="1076"/>
          <ac:cxnSpMkLst>
            <pc:docMk/>
            <pc:sldMk cId="697564925" sldId="350"/>
            <ac:cxnSpMk id="93" creationId="{72BF81B3-C16F-79E1-5213-A749F90B68F3}"/>
          </ac:cxnSpMkLst>
        </pc:cxnChg>
        <pc:cxnChg chg="add mod">
          <ac:chgData name="Stefano Castagnoli" userId="b5b1c50746fa2fa2" providerId="LiveId" clId="{E3C80705-ECBD-4200-833B-7B5F96A3BD6D}" dt="2022-11-02T14:40:33.014" v="4196" actId="108"/>
          <ac:cxnSpMkLst>
            <pc:docMk/>
            <pc:sldMk cId="697564925" sldId="350"/>
            <ac:cxnSpMk id="94" creationId="{24159CA5-C0B9-292A-5927-3BFD14CBED7C}"/>
          </ac:cxnSpMkLst>
        </pc:cxnChg>
        <pc:cxnChg chg="add mod">
          <ac:chgData name="Stefano Castagnoli" userId="b5b1c50746fa2fa2" providerId="LiveId" clId="{E3C80705-ECBD-4200-833B-7B5F96A3BD6D}" dt="2022-11-02T14:12:10.045" v="3886" actId="1076"/>
          <ac:cxnSpMkLst>
            <pc:docMk/>
            <pc:sldMk cId="697564925" sldId="350"/>
            <ac:cxnSpMk id="95" creationId="{18A51EFB-E1B0-793E-07E2-225523F5F917}"/>
          </ac:cxnSpMkLst>
        </pc:cxnChg>
        <pc:cxnChg chg="add mod">
          <ac:chgData name="Stefano Castagnoli" userId="b5b1c50746fa2fa2" providerId="LiveId" clId="{E3C80705-ECBD-4200-833B-7B5F96A3BD6D}" dt="2022-11-02T14:50:11.740" v="4250" actId="1076"/>
          <ac:cxnSpMkLst>
            <pc:docMk/>
            <pc:sldMk cId="697564925" sldId="350"/>
            <ac:cxnSpMk id="103" creationId="{A70E514E-34D8-3D88-1E1F-903A544F82CF}"/>
          </ac:cxnSpMkLst>
        </pc:cxnChg>
      </pc:sldChg>
      <pc:sldChg chg="addSp delSp modSp add mod">
        <pc:chgData name="Stefano Castagnoli" userId="b5b1c50746fa2fa2" providerId="LiveId" clId="{E3C80705-ECBD-4200-833B-7B5F96A3BD6D}" dt="2022-11-02T15:14:02.429" v="4367" actId="207"/>
        <pc:sldMkLst>
          <pc:docMk/>
          <pc:sldMk cId="857954065" sldId="351"/>
        </pc:sldMkLst>
        <pc:spChg chg="mod">
          <ac:chgData name="Stefano Castagnoli" userId="b5b1c50746fa2fa2" providerId="LiveId" clId="{E3C80705-ECBD-4200-833B-7B5F96A3BD6D}" dt="2022-11-02T14:17:05.264" v="3959" actId="20577"/>
          <ac:spMkLst>
            <pc:docMk/>
            <pc:sldMk cId="857954065" sldId="351"/>
            <ac:spMk id="2" creationId="{5A847AD4-51D4-458D-EB43-5BD0AA5A5844}"/>
          </ac:spMkLst>
        </pc:spChg>
        <pc:spChg chg="add 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5" creationId="{EBAFEBB7-7C59-82C2-1992-37AEF18DAA18}"/>
          </ac:spMkLst>
        </pc:spChg>
        <pc:spChg chg="add 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6" creationId="{D8983BA1-1CF2-E4FD-32B6-D56AF66D75AE}"/>
          </ac:spMkLst>
        </pc:spChg>
        <pc:spChg chg="add 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8" creationId="{A2D3093F-DFF3-60BE-2B67-E5533C3DB76D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9" creationId="{AD9C0982-FDFD-8F96-0205-1B90AA30DF32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10" creationId="{63E8426E-422C-D513-EF81-A3A8171A06B1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11" creationId="{5D5E93CE-511B-BE76-3C6E-3375ABED897F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12" creationId="{E81D4AF2-0F61-AE34-E4AB-406182F9D246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13" creationId="{930B0B83-928F-710B-EE70-09732502FFEA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14" creationId="{B7577FEF-A756-A921-CC73-27C6F4BCD5F3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15" creationId="{5E384D48-45E6-7D72-2F43-49A129584CB2}"/>
          </ac:spMkLst>
        </pc:spChg>
        <pc:spChg chg="mod">
          <ac:chgData name="Stefano Castagnoli" userId="b5b1c50746fa2fa2" providerId="LiveId" clId="{E3C80705-ECBD-4200-833B-7B5F96A3BD6D}" dt="2022-11-02T15:13:40.195" v="4359" actId="207"/>
          <ac:spMkLst>
            <pc:docMk/>
            <pc:sldMk cId="857954065" sldId="351"/>
            <ac:spMk id="16" creationId="{FBA3B9F5-59E0-8380-896D-317563CEBCD1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17" creationId="{EADBE2BD-E3C7-0BCC-FA18-A4A315584BBE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18" creationId="{5ECAC0D2-07A7-8920-C053-D73CAC996098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19" creationId="{28D94020-6358-E09D-7C9F-32F0013C7E82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20" creationId="{0DEBA686-1F2D-0D1F-7BE5-A5F47DBDCBFA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21" creationId="{9B5ABD84-B25B-5058-E4BF-2E9B12E3F246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22" creationId="{E7BE43E3-04E4-3D66-898A-97E5A102C9DA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23" creationId="{9EBA4A7A-6480-BE74-FB61-5156EDDCDB98}"/>
          </ac:spMkLst>
        </pc:spChg>
        <pc:spChg chg="mod">
          <ac:chgData name="Stefano Castagnoli" userId="b5b1c50746fa2fa2" providerId="LiveId" clId="{E3C80705-ECBD-4200-833B-7B5F96A3BD6D}" dt="2022-11-02T15:13:35.247" v="4357" actId="207"/>
          <ac:spMkLst>
            <pc:docMk/>
            <pc:sldMk cId="857954065" sldId="351"/>
            <ac:spMk id="24" creationId="{F90BB7CA-FADD-F60F-60A5-ED87443B48FC}"/>
          </ac:spMkLst>
        </pc:spChg>
        <pc:spChg chg="mod">
          <ac:chgData name="Stefano Castagnoli" userId="b5b1c50746fa2fa2" providerId="LiveId" clId="{E3C80705-ECBD-4200-833B-7B5F96A3BD6D}" dt="2022-11-02T15:13:45.780" v="4361" actId="207"/>
          <ac:spMkLst>
            <pc:docMk/>
            <pc:sldMk cId="857954065" sldId="351"/>
            <ac:spMk id="25" creationId="{517D3920-18E3-D101-C71C-08FDF69F1253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26" creationId="{496AA634-40E4-9E82-4002-D9AC3A322219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27" creationId="{AD3C0CF8-6630-09ED-FB21-9D7EF971A94E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28" creationId="{DAD9FDF9-7107-46F8-E3D6-41D30EE5AC0E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29" creationId="{FFD708C1-54FA-F115-362B-6FD67EABCF38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30" creationId="{A25716B4-A4D4-0EA7-89E7-918E69635E80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31" creationId="{4BFFF6E6-92D6-F4FE-4DD0-1F77D68DEE3C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32" creationId="{B3754311-73EE-084E-6785-7A66BC5BC3C6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33" creationId="{243C73CF-8FA5-8AB1-2291-92116D0FC2B6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34" creationId="{882895C1-8276-5D0F-43B2-4BFB2BC6E4D8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37" creationId="{87404646-085B-EE20-423F-865734BC5D90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38" creationId="{3894942C-DF0C-7C0F-01A5-0E15A82672CD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40" creationId="{C97367E0-78A0-98A9-1DF1-1CC5C0CB6C42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41" creationId="{4FA36673-157F-8255-09FE-BC32030954F2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43" creationId="{A63C663F-B66E-C213-F690-08F85DBE7CC4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44" creationId="{642FF08C-E72E-098E-88AD-107EBA103310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59" creationId="{96847471-9017-B95C-7AB4-94D91DD8D4C3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60" creationId="{184892C1-FC0B-3387-0E60-11C7240AB0AA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62" creationId="{E94D8227-261D-95CD-6281-577D8E8BA3D2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63" creationId="{AE0B29B1-8C4A-FED1-C131-C04F2E3E97BD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64" creationId="{0AF8A567-D5CA-E2D1-8CA2-ABEDAB5E5200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65" creationId="{8D7050F5-2BE3-0702-7EA0-1363A838D87C}"/>
          </ac:spMkLst>
        </pc:spChg>
        <pc:spChg chg="del">
          <ac:chgData name="Stefano Castagnoli" userId="b5b1c50746fa2fa2" providerId="LiveId" clId="{E3C80705-ECBD-4200-833B-7B5F96A3BD6D}" dt="2022-11-02T14:26:34.414" v="4072" actId="478"/>
          <ac:spMkLst>
            <pc:docMk/>
            <pc:sldMk cId="857954065" sldId="351"/>
            <ac:spMk id="66" creationId="{D378C2CC-33B0-F9CC-C9F8-F208718E5A50}"/>
          </ac:spMkLst>
        </pc:spChg>
        <pc:spChg chg="del">
          <ac:chgData name="Stefano Castagnoli" userId="b5b1c50746fa2fa2" providerId="LiveId" clId="{E3C80705-ECBD-4200-833B-7B5F96A3BD6D}" dt="2022-11-02T14:26:34.414" v="4072" actId="478"/>
          <ac:spMkLst>
            <pc:docMk/>
            <pc:sldMk cId="857954065" sldId="351"/>
            <ac:spMk id="67" creationId="{00AB048E-267F-0B9F-4C2C-1B0D2E80709E}"/>
          </ac:spMkLst>
        </pc:spChg>
        <pc:spChg chg="del">
          <ac:chgData name="Stefano Castagnoli" userId="b5b1c50746fa2fa2" providerId="LiveId" clId="{E3C80705-ECBD-4200-833B-7B5F96A3BD6D}" dt="2022-11-02T14:26:34.414" v="4072" actId="478"/>
          <ac:spMkLst>
            <pc:docMk/>
            <pc:sldMk cId="857954065" sldId="351"/>
            <ac:spMk id="68" creationId="{810C9CB5-914D-B73D-060F-0A366D9A93AD}"/>
          </ac:spMkLst>
        </pc:spChg>
        <pc:spChg chg="del">
          <ac:chgData name="Stefano Castagnoli" userId="b5b1c50746fa2fa2" providerId="LiveId" clId="{E3C80705-ECBD-4200-833B-7B5F96A3BD6D}" dt="2022-11-02T14:26:34.414" v="4072" actId="478"/>
          <ac:spMkLst>
            <pc:docMk/>
            <pc:sldMk cId="857954065" sldId="351"/>
            <ac:spMk id="69" creationId="{CA098208-B3BE-ED56-D7C5-F35ADE1DEE6A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70" creationId="{B71087E6-43BD-7EEE-721C-5D468B4B10E1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71" creationId="{439F1ABB-E58C-437C-B3D7-619A20AA6C52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72" creationId="{708E5599-A0DD-831E-7CEB-F629E95EFF85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73" creationId="{A67B612C-9F80-F593-1AB5-1A2F312E85DC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74" creationId="{D1C294EE-6EE4-A16D-86A2-474584842ABE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75" creationId="{8077E18B-C929-8E8A-D653-04D2B55B8227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76" creationId="{A8EF135B-B86A-08F6-82CE-F0EE3F3C1151}"/>
          </ac:spMkLst>
        </pc:spChg>
        <pc:spChg chg="mod">
          <ac:chgData name="Stefano Castagnoli" userId="b5b1c50746fa2fa2" providerId="LiveId" clId="{E3C80705-ECBD-4200-833B-7B5F96A3BD6D}" dt="2022-11-02T15:13:57.039" v="4365" actId="207"/>
          <ac:spMkLst>
            <pc:docMk/>
            <pc:sldMk cId="857954065" sldId="351"/>
            <ac:spMk id="77" creationId="{7E28993A-E756-AC45-5587-E87366BDA375}"/>
          </ac:spMkLst>
        </pc:spChg>
        <pc:spChg chg="mod">
          <ac:chgData name="Stefano Castagnoli" userId="b5b1c50746fa2fa2" providerId="LiveId" clId="{E3C80705-ECBD-4200-833B-7B5F96A3BD6D}" dt="2022-11-02T15:14:02.429" v="4367" actId="207"/>
          <ac:spMkLst>
            <pc:docMk/>
            <pc:sldMk cId="857954065" sldId="351"/>
            <ac:spMk id="78" creationId="{FF43A3E4-49FA-412F-F945-C471F8E1E5B2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79" creationId="{A5ACBCFA-8C39-10FD-0362-2CE65202120E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80" creationId="{609367EE-7CD4-927B-4B55-AF9CECCF2DBD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81" creationId="{97316DD5-8917-AC10-B73B-6B871E7A8451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82" creationId="{2E8085F9-5B2C-3676-E9F4-AE6BC662A7A3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83" creationId="{94CE06B2-4DAA-E8B2-E795-7985B178FD74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84" creationId="{7E0D7BB1-7C63-641C-ED1D-2FA0F097BEF3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85" creationId="{35548AD1-67B2-6052-598C-94E2800CCCBE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86" creationId="{3AAD51E0-31A8-6515-38FA-C4A3841F4818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97" creationId="{82C90F1E-E9DD-00A9-A112-BED160D1B7E4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98" creationId="{F706D6FE-AF66-7FF1-0B62-AC9905AC53CB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99" creationId="{95CF9A7A-44F8-926C-AD62-DF67AEF81E44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100" creationId="{07BC4BBC-22D3-5DA3-C83F-AD0B638E2DCA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101" creationId="{139A4BF5-E08A-3FF9-9EFC-685339DB3D53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102" creationId="{B498ECC4-B836-931D-78B1-ED153151A1A4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104" creationId="{FD93DE5F-37E7-5AB2-FD86-EB99E6A6264A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105" creationId="{194098CF-466D-3A4D-7556-FDE80F9B6CDC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06" creationId="{D63A8CB4-D83A-6450-635C-15A4822A7694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07" creationId="{18FE3B5E-312B-7C19-2FE4-86FEB2C731EC}"/>
          </ac:spMkLst>
        </pc:spChg>
        <pc:spChg chg="add mod">
          <ac:chgData name="Stefano Castagnoli" userId="b5b1c50746fa2fa2" providerId="LiveId" clId="{E3C80705-ECBD-4200-833B-7B5F96A3BD6D}" dt="2022-11-02T14:28:09.902" v="4090" actId="108"/>
          <ac:spMkLst>
            <pc:docMk/>
            <pc:sldMk cId="857954065" sldId="351"/>
            <ac:spMk id="108" creationId="{CB2574E1-A9AB-E04B-B383-B4A6CC72CD6D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09" creationId="{E23B2F55-8B35-FAC4-30E3-E2BB64E1BE75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10" creationId="{F30D412D-DDB7-C215-DD60-E055869D05F3}"/>
          </ac:spMkLst>
        </pc:spChg>
        <pc:spChg chg="add mod">
          <ac:chgData name="Stefano Castagnoli" userId="b5b1c50746fa2fa2" providerId="LiveId" clId="{E3C80705-ECBD-4200-833B-7B5F96A3BD6D}" dt="2022-11-02T14:32:32.931" v="4124" actId="108"/>
          <ac:spMkLst>
            <pc:docMk/>
            <pc:sldMk cId="857954065" sldId="351"/>
            <ac:spMk id="111" creationId="{5978E9EA-19C2-5514-1255-244E2A38387E}"/>
          </ac:spMkLst>
        </pc:spChg>
        <pc:spChg chg="add mod">
          <ac:chgData name="Stefano Castagnoli" userId="b5b1c50746fa2fa2" providerId="LiveId" clId="{E3C80705-ECBD-4200-833B-7B5F96A3BD6D}" dt="2022-11-02T14:32:32.559" v="4123" actId="108"/>
          <ac:spMkLst>
            <pc:docMk/>
            <pc:sldMk cId="857954065" sldId="351"/>
            <ac:spMk id="112" creationId="{DAF25751-3101-314A-2ED2-C0AE28B430BF}"/>
          </ac:spMkLst>
        </pc:spChg>
        <pc:spChg chg="add mod">
          <ac:chgData name="Stefano Castagnoli" userId="b5b1c50746fa2fa2" providerId="LiveId" clId="{E3C80705-ECBD-4200-833B-7B5F96A3BD6D}" dt="2022-11-02T15:13:51.493" v="4363" actId="207"/>
          <ac:spMkLst>
            <pc:docMk/>
            <pc:sldMk cId="857954065" sldId="351"/>
            <ac:spMk id="113" creationId="{CD928B9A-A3FD-3C5D-AE70-19699725A9FC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14" creationId="{AB228D78-219A-6DB1-AF97-71BE8C35AB55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15" creationId="{3FEDA1CD-D178-E464-53F3-1F151A6B9540}"/>
          </ac:spMkLst>
        </pc:spChg>
        <pc:spChg chg="add mod">
          <ac:chgData name="Stefano Castagnoli" userId="b5b1c50746fa2fa2" providerId="LiveId" clId="{E3C80705-ECBD-4200-833B-7B5F96A3BD6D}" dt="2022-11-02T14:28:24.195" v="4092" actId="108"/>
          <ac:spMkLst>
            <pc:docMk/>
            <pc:sldMk cId="857954065" sldId="351"/>
            <ac:spMk id="116" creationId="{4B1CB68B-6C7F-D593-A8E8-603D504C1BE1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17" creationId="{65570EDD-FF5B-3033-DD36-E1B2A00B272F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18" creationId="{7347A977-2B51-57B1-89BC-1FB94B6037AB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19" creationId="{0629B1F8-E2C2-2D79-58A0-07044AC8B6DB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20" creationId="{E6B8CA5A-C693-BDC0-7CCD-AB9381FC16D2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21" creationId="{7FAF6EB4-6340-5329-8985-075806F02874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31" creationId="{1F0AA3D9-2B88-D63B-1EDC-8C9034B8333F}"/>
          </ac:spMkLst>
        </pc:spChg>
        <pc:spChg chg="add mod">
          <ac:chgData name="Stefano Castagnoli" userId="b5b1c50746fa2fa2" providerId="LiveId" clId="{E3C80705-ECBD-4200-833B-7B5F96A3BD6D}" dt="2022-11-02T14:27:57.763" v="4089" actId="20577"/>
          <ac:spMkLst>
            <pc:docMk/>
            <pc:sldMk cId="857954065" sldId="351"/>
            <ac:spMk id="132" creationId="{47335133-00A4-84AE-F630-D1A7CA550737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33" creationId="{37F4500E-A913-0086-5DAB-C9830663BA24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34" creationId="{93CA5D58-C35A-AF68-724C-8B4146D48A5E}"/>
          </ac:spMkLst>
        </pc:spChg>
        <pc:spChg chg="add mod">
          <ac:chgData name="Stefano Castagnoli" userId="b5b1c50746fa2fa2" providerId="LiveId" clId="{E3C80705-ECBD-4200-833B-7B5F96A3BD6D}" dt="2022-11-02T14:32:30.462" v="4118" actId="20577"/>
          <ac:spMkLst>
            <pc:docMk/>
            <pc:sldMk cId="857954065" sldId="351"/>
            <ac:spMk id="135" creationId="{4B9A84A9-1031-BE27-1C69-0444531F8FA8}"/>
          </ac:spMkLst>
        </pc:spChg>
        <pc:spChg chg="add mod">
          <ac:chgData name="Stefano Castagnoli" userId="b5b1c50746fa2fa2" providerId="LiveId" clId="{E3C80705-ECBD-4200-833B-7B5F96A3BD6D}" dt="2022-11-02T14:29:17.166" v="4099" actId="20577"/>
          <ac:spMkLst>
            <pc:docMk/>
            <pc:sldMk cId="857954065" sldId="351"/>
            <ac:spMk id="137" creationId="{D2EF361E-3E82-6251-6D24-AA44EE9852D7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38" creationId="{0E7DBD14-C54F-1115-F214-3DD2BF15E8D5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39" creationId="{11FB4FF0-AC5C-3B63-D8BB-89E2440E161E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40" creationId="{EB397999-9818-F2FC-5087-138BD9FB10E7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41" creationId="{45A29063-786D-9F36-537D-A7FCEE3B2429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42" creationId="{254E638D-E038-D10C-B2AF-860CFA7D5D4E}"/>
          </ac:spMkLst>
        </pc:spChg>
        <pc:spChg chg="add mod">
          <ac:chgData name="Stefano Castagnoli" userId="b5b1c50746fa2fa2" providerId="LiveId" clId="{E3C80705-ECBD-4200-833B-7B5F96A3BD6D}" dt="2022-11-02T14:33:00.753" v="4130" actId="108"/>
          <ac:spMkLst>
            <pc:docMk/>
            <pc:sldMk cId="857954065" sldId="351"/>
            <ac:spMk id="143" creationId="{1E2A13E3-44D9-D317-A962-17D574DA8CBF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44" creationId="{60229195-1F3B-C110-86BE-5E75D9B74BCD}"/>
          </ac:spMkLst>
        </pc:spChg>
        <pc:spChg chg="add mod">
          <ac:chgData name="Stefano Castagnoli" userId="b5b1c50746fa2fa2" providerId="LiveId" clId="{E3C80705-ECBD-4200-833B-7B5F96A3BD6D}" dt="2022-11-02T14:33:16.452" v="4132" actId="20577"/>
          <ac:spMkLst>
            <pc:docMk/>
            <pc:sldMk cId="857954065" sldId="351"/>
            <ac:spMk id="145" creationId="{74CB8627-A999-4157-7175-B2B058B788DF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46" creationId="{801174CA-8055-C57E-0784-53E295A0063D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47" creationId="{8D81A796-199C-A5E1-D0D9-4DB5CE5D82D2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48" creationId="{DADB0A20-F1E3-646B-B38B-4F36B4621364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49" creationId="{883417F7-6BDF-4E31-608E-BFD056C6D0B7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50" creationId="{33B149BB-BFC5-B38D-0926-97C1254020BF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51" creationId="{DDACB326-AB3E-B505-42D5-1C703DA949E0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52" creationId="{55250E03-2B7E-2AF9-1FFC-8F497CB50C08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53" creationId="{76A8597D-7D27-E027-8C04-DCC8733A98C1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63" creationId="{0E8C108D-A8E0-6AE1-D51B-A52B65BC01ED}"/>
          </ac:spMkLst>
        </pc:spChg>
        <pc:spChg chg="add mod">
          <ac:chgData name="Stefano Castagnoli" userId="b5b1c50746fa2fa2" providerId="LiveId" clId="{E3C80705-ECBD-4200-833B-7B5F96A3BD6D}" dt="2022-11-02T14:32:35.619" v="4128" actId="20577"/>
          <ac:spMkLst>
            <pc:docMk/>
            <pc:sldMk cId="857954065" sldId="351"/>
            <ac:spMk id="164" creationId="{23C29E5C-77A8-8D5D-5099-14BBE3EFBE7F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65" creationId="{7B36FA75-3741-7264-0AA6-BCC067A2604B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66" creationId="{E0D8B55D-77A6-70AE-C5B5-99F2E14F0A9C}"/>
          </ac:spMkLst>
        </pc:spChg>
        <pc:spChg chg="add mod">
          <ac:chgData name="Stefano Castagnoli" userId="b5b1c50746fa2fa2" providerId="LiveId" clId="{E3C80705-ECBD-4200-833B-7B5F96A3BD6D}" dt="2022-11-02T14:34:01.108" v="4137" actId="20577"/>
          <ac:spMkLst>
            <pc:docMk/>
            <pc:sldMk cId="857954065" sldId="351"/>
            <ac:spMk id="167" creationId="{98A86CF3-08D9-03DA-9C06-86C7425D5724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69" creationId="{9E10C96A-4B60-DBF9-9E78-E2C6614B5813}"/>
          </ac:spMkLst>
        </pc:spChg>
        <pc:graphicFrameChg chg="add mod modGraphic">
          <ac:chgData name="Stefano Castagnoli" userId="b5b1c50746fa2fa2" providerId="LiveId" clId="{E3C80705-ECBD-4200-833B-7B5F96A3BD6D}" dt="2022-11-02T14:26:42.723" v="4083" actId="1037"/>
          <ac:graphicFrameMkLst>
            <pc:docMk/>
            <pc:sldMk cId="857954065" sldId="351"/>
            <ac:graphicFrameMk id="3" creationId="{359AA932-208B-14E1-A72E-D2A7528CADFB}"/>
          </ac:graphicFrameMkLst>
        </pc:graphicFrameChg>
        <pc:graphicFrameChg chg="add mod modGraphic">
          <ac:chgData name="Stefano Castagnoli" userId="b5b1c50746fa2fa2" providerId="LiveId" clId="{E3C80705-ECBD-4200-833B-7B5F96A3BD6D}" dt="2022-11-02T14:26:42.723" v="4083" actId="1037"/>
          <ac:graphicFrameMkLst>
            <pc:docMk/>
            <pc:sldMk cId="857954065" sldId="351"/>
            <ac:graphicFrameMk id="7" creationId="{EE583844-E89C-B53A-5AA0-E07D8282BE20}"/>
          </ac:graphicFrameMkLst>
        </pc:graphicFrameChg>
        <pc:graphicFrameChg chg="del">
          <ac:chgData name="Stefano Castagnoli" userId="b5b1c50746fa2fa2" providerId="LiveId" clId="{E3C80705-ECBD-4200-833B-7B5F96A3BD6D}" dt="2022-11-02T14:21:17.116" v="3986" actId="478"/>
          <ac:graphicFrameMkLst>
            <pc:docMk/>
            <pc:sldMk cId="857954065" sldId="351"/>
            <ac:graphicFrameMk id="61" creationId="{D4BFC868-9340-42D1-91D2-8FEDAD12F606}"/>
          </ac:graphicFrameMkLst>
        </pc:graphicFrameChg>
        <pc:graphicFrameChg chg="del modGraphic">
          <ac:chgData name="Stefano Castagnoli" userId="b5b1c50746fa2fa2" providerId="LiveId" clId="{E3C80705-ECBD-4200-833B-7B5F96A3BD6D}" dt="2022-11-02T14:24:12.739" v="4036" actId="21"/>
          <ac:graphicFrameMkLst>
            <pc:docMk/>
            <pc:sldMk cId="857954065" sldId="351"/>
            <ac:graphicFrameMk id="96" creationId="{6B01F9B1-07FA-ADEF-92AE-DA57D710E6C2}"/>
          </ac:graphicFrameMkLst>
        </pc:graphicFrameChg>
        <pc:graphicFrameChg chg="add del mod">
          <ac:chgData name="Stefano Castagnoli" userId="b5b1c50746fa2fa2" providerId="LiveId" clId="{E3C80705-ECBD-4200-833B-7B5F96A3BD6D}" dt="2022-11-02T14:27:40.160" v="4086" actId="478"/>
          <ac:graphicFrameMkLst>
            <pc:docMk/>
            <pc:sldMk cId="857954065" sldId="351"/>
            <ac:graphicFrameMk id="103" creationId="{0FBE9D64-3CD4-59A3-2375-FA85F6D5307A}"/>
          </ac:graphicFrameMkLst>
        </pc:graphicFrameChg>
        <pc:graphicFrameChg chg="add mod modGraphic">
          <ac:chgData name="Stefano Castagnoli" userId="b5b1c50746fa2fa2" providerId="LiveId" clId="{E3C80705-ECBD-4200-833B-7B5F96A3BD6D}" dt="2022-11-02T14:32:31.198" v="4120" actId="20577"/>
          <ac:graphicFrameMkLst>
            <pc:docMk/>
            <pc:sldMk cId="857954065" sldId="351"/>
            <ac:graphicFrameMk id="136" creationId="{DF5DE141-4903-FD22-B8DA-EA146017352C}"/>
          </ac:graphicFrameMkLst>
        </pc:graphicFrameChg>
        <pc:graphicFrameChg chg="add mod modGraphic">
          <ac:chgData name="Stefano Castagnoli" userId="b5b1c50746fa2fa2" providerId="LiveId" clId="{E3C80705-ECBD-4200-833B-7B5F96A3BD6D}" dt="2022-11-02T14:34:06.235" v="4138" actId="20577"/>
          <ac:graphicFrameMkLst>
            <pc:docMk/>
            <pc:sldMk cId="857954065" sldId="351"/>
            <ac:graphicFrameMk id="168" creationId="{D7A07E6A-03A7-19F3-6B93-9F7EBC0CAC50}"/>
          </ac:graphicFrameMkLst>
        </pc:graphicFrameChg>
        <pc:cxnChg chg="mod">
          <ac:chgData name="Stefano Castagnoli" userId="b5b1c50746fa2fa2" providerId="LiveId" clId="{E3C80705-ECBD-4200-833B-7B5F96A3BD6D}" dt="2022-11-02T14:40:52.795" v="4197" actId="108"/>
          <ac:cxnSpMkLst>
            <pc:docMk/>
            <pc:sldMk cId="857954065" sldId="351"/>
            <ac:cxnSpMk id="35" creationId="{3EF0CC89-091E-A3F0-D711-3074D117F8C1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36" creationId="{298CBBED-4E11-B654-FFA9-64D6167B2482}"/>
          </ac:cxnSpMkLst>
        </pc:cxnChg>
        <pc:cxnChg chg="mod">
          <ac:chgData name="Stefano Castagnoli" userId="b5b1c50746fa2fa2" providerId="LiveId" clId="{E3C80705-ECBD-4200-833B-7B5F96A3BD6D}" dt="2022-11-02T14:41:00.113" v="4200" actId="108"/>
          <ac:cxnSpMkLst>
            <pc:docMk/>
            <pc:sldMk cId="857954065" sldId="351"/>
            <ac:cxnSpMk id="39" creationId="{0DE50882-6DE5-A61F-CA79-99C550847ECD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42" creationId="{1DBBD8CF-4103-6DBD-5199-F51F4457C45C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45" creationId="{14687C91-93C8-E0C3-0B08-FA9E8A9135A4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46" creationId="{1B1B0880-F602-66E6-B027-AFB8550A42C1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47" creationId="{ACCB93CC-52B8-16EE-3209-7F90914AEE6F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48" creationId="{FB7B037F-4E83-1F95-043A-607D54D48B5B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49" creationId="{1CDA6206-95C0-2CA4-515A-5BFDEA0B8D8A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50" creationId="{A77D284E-6541-3552-0FD4-6B0727637CB7}"/>
          </ac:cxnSpMkLst>
        </pc:cxnChg>
        <pc:cxnChg chg="mod">
          <ac:chgData name="Stefano Castagnoli" userId="b5b1c50746fa2fa2" providerId="LiveId" clId="{E3C80705-ECBD-4200-833B-7B5F96A3BD6D}" dt="2022-11-02T14:40:55.849" v="4199" actId="108"/>
          <ac:cxnSpMkLst>
            <pc:docMk/>
            <pc:sldMk cId="857954065" sldId="351"/>
            <ac:cxnSpMk id="51" creationId="{F7A3AC21-200C-76CD-8F84-91715FB19117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52" creationId="{C0D2FD5F-040F-6B66-5F11-42A0CD271849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53" creationId="{E692DD12-FA4F-C444-EED1-BF059AF606EF}"/>
          </ac:cxnSpMkLst>
        </pc:cxnChg>
        <pc:cxnChg chg="mod">
          <ac:chgData name="Stefano Castagnoli" userId="b5b1c50746fa2fa2" providerId="LiveId" clId="{E3C80705-ECBD-4200-833B-7B5F96A3BD6D}" dt="2022-11-02T14:40:54.301" v="4198" actId="108"/>
          <ac:cxnSpMkLst>
            <pc:docMk/>
            <pc:sldMk cId="857954065" sldId="351"/>
            <ac:cxnSpMk id="54" creationId="{8A970C8A-8307-1ED9-422A-61B809F1E38F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55" creationId="{3E00C6DD-D940-83DD-A8AE-9C7D967E5DBA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56" creationId="{C35B8512-05C8-6008-72B1-896EFA7AD3BC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57" creationId="{9A6990AB-7539-3F59-AA55-A9C066D055BF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58" creationId="{62E71339-D043-3D66-7EBD-171C1E9754D1}"/>
          </ac:cxnSpMkLst>
        </pc:cxnChg>
        <pc:cxnChg chg="mod">
          <ac:chgData name="Stefano Castagnoli" userId="b5b1c50746fa2fa2" providerId="LiveId" clId="{E3C80705-ECBD-4200-833B-7B5F96A3BD6D}" dt="2022-11-02T14:41:12.485" v="4207" actId="108"/>
          <ac:cxnSpMkLst>
            <pc:docMk/>
            <pc:sldMk cId="857954065" sldId="351"/>
            <ac:cxnSpMk id="87" creationId="{A52A9A83-1640-79C5-85E7-9DC7860BFA15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88" creationId="{C5DF227F-DBE5-A448-780D-0B10EE5DA906}"/>
          </ac:cxnSpMkLst>
        </pc:cxnChg>
        <pc:cxnChg chg="mod">
          <ac:chgData name="Stefano Castagnoli" userId="b5b1c50746fa2fa2" providerId="LiveId" clId="{E3C80705-ECBD-4200-833B-7B5F96A3BD6D}" dt="2022-11-02T14:41:16.196" v="4210" actId="108"/>
          <ac:cxnSpMkLst>
            <pc:docMk/>
            <pc:sldMk cId="857954065" sldId="351"/>
            <ac:cxnSpMk id="89" creationId="{1060B679-D91C-E4B8-5911-19ADFF826578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90" creationId="{93989CF8-9D51-1EC8-B311-3B76936D2DE4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91" creationId="{4BB168B1-76E0-007E-25C0-6FF4DBDB7C6B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92" creationId="{2BB12F58-1CBB-168A-2BE9-66B634C7BD26}"/>
          </ac:cxnSpMkLst>
        </pc:cxnChg>
        <pc:cxnChg chg="mod">
          <ac:chgData name="Stefano Castagnoli" userId="b5b1c50746fa2fa2" providerId="LiveId" clId="{E3C80705-ECBD-4200-833B-7B5F96A3BD6D}" dt="2022-11-02T14:41:14.747" v="4209" actId="108"/>
          <ac:cxnSpMkLst>
            <pc:docMk/>
            <pc:sldMk cId="857954065" sldId="351"/>
            <ac:cxnSpMk id="93" creationId="{72BF81B3-C16F-79E1-5213-A749F90B68F3}"/>
          </ac:cxnSpMkLst>
        </pc:cxnChg>
        <pc:cxnChg chg="mod">
          <ac:chgData name="Stefano Castagnoli" userId="b5b1c50746fa2fa2" providerId="LiveId" clId="{E3C80705-ECBD-4200-833B-7B5F96A3BD6D}" dt="2022-11-02T14:41:13.621" v="4208" actId="108"/>
          <ac:cxnSpMkLst>
            <pc:docMk/>
            <pc:sldMk cId="857954065" sldId="351"/>
            <ac:cxnSpMk id="94" creationId="{24159CA5-C0B9-292A-5927-3BFD14CBED7C}"/>
          </ac:cxnSpMkLst>
        </pc:cxnChg>
        <pc:cxnChg chg="mod">
          <ac:chgData name="Stefano Castagnoli" userId="b5b1c50746fa2fa2" providerId="LiveId" clId="{E3C80705-ECBD-4200-833B-7B5F96A3BD6D}" dt="2022-11-02T14:41:17.575" v="4211" actId="108"/>
          <ac:cxnSpMkLst>
            <pc:docMk/>
            <pc:sldMk cId="857954065" sldId="351"/>
            <ac:cxnSpMk id="95" creationId="{18A51EFB-E1B0-793E-07E2-225523F5F917}"/>
          </ac:cxnSpMkLst>
        </pc:cxnChg>
        <pc:cxnChg chg="add mod">
          <ac:chgData name="Stefano Castagnoli" userId="b5b1c50746fa2fa2" providerId="LiveId" clId="{E3C80705-ECBD-4200-833B-7B5F96A3BD6D}" dt="2022-11-02T14:42:10.486" v="4213" actId="108"/>
          <ac:cxnSpMkLst>
            <pc:docMk/>
            <pc:sldMk cId="857954065" sldId="351"/>
            <ac:cxnSpMk id="122" creationId="{1A0025E2-F6A3-0773-E5B6-A0CBF52250F0}"/>
          </ac:cxnSpMkLst>
        </pc:cxnChg>
        <pc:cxnChg chg="add mod">
          <ac:chgData name="Stefano Castagnoli" userId="b5b1c50746fa2fa2" providerId="LiveId" clId="{E3C80705-ECBD-4200-833B-7B5F96A3BD6D}" dt="2022-11-02T14:41:08.497" v="4205" actId="108"/>
          <ac:cxnSpMkLst>
            <pc:docMk/>
            <pc:sldMk cId="857954065" sldId="351"/>
            <ac:cxnSpMk id="123" creationId="{1F485B64-06BA-9BC1-2634-664405163774}"/>
          </ac:cxnSpMkLst>
        </pc:cxnChg>
        <pc:cxnChg chg="add mod">
          <ac:chgData name="Stefano Castagnoli" userId="b5b1c50746fa2fa2" providerId="LiveId" clId="{E3C80705-ECBD-4200-833B-7B5F96A3BD6D}" dt="2022-11-02T14:41:06.759" v="4204" actId="108"/>
          <ac:cxnSpMkLst>
            <pc:docMk/>
            <pc:sldMk cId="857954065" sldId="351"/>
            <ac:cxnSpMk id="124" creationId="{BE4AB8A5-3A63-AD76-5BF3-06CC626278FC}"/>
          </ac:cxnSpMkLst>
        </pc:cxnChg>
        <pc:cxnChg chg="add mod">
          <ac:chgData name="Stefano Castagnoli" userId="b5b1c50746fa2fa2" providerId="LiveId" clId="{E3C80705-ECBD-4200-833B-7B5F96A3BD6D}" dt="2022-11-02T14:31:17.722" v="4108" actId="108"/>
          <ac:cxnSpMkLst>
            <pc:docMk/>
            <pc:sldMk cId="857954065" sldId="351"/>
            <ac:cxnSpMk id="125" creationId="{B8C6F26C-6558-11A7-B2C5-82C95CA2A785}"/>
          </ac:cxnSpMkLst>
        </pc:cxnChg>
        <pc:cxnChg chg="add mod">
          <ac:chgData name="Stefano Castagnoli" userId="b5b1c50746fa2fa2" providerId="LiveId" clId="{E3C80705-ECBD-4200-833B-7B5F96A3BD6D}" dt="2022-11-02T14:43:50.470" v="4224" actId="108"/>
          <ac:cxnSpMkLst>
            <pc:docMk/>
            <pc:sldMk cId="857954065" sldId="351"/>
            <ac:cxnSpMk id="126" creationId="{627D1FFB-4AFB-201D-8267-5350E81EF783}"/>
          </ac:cxnSpMkLst>
        </pc:cxnChg>
        <pc:cxnChg chg="add mod">
          <ac:chgData name="Stefano Castagnoli" userId="b5b1c50746fa2fa2" providerId="LiveId" clId="{E3C80705-ECBD-4200-833B-7B5F96A3BD6D}" dt="2022-11-02T14:27:53.531" v="4088" actId="1076"/>
          <ac:cxnSpMkLst>
            <pc:docMk/>
            <pc:sldMk cId="857954065" sldId="351"/>
            <ac:cxnSpMk id="127" creationId="{8B7A55F0-9C81-84F6-36F6-47F0597FACE0}"/>
          </ac:cxnSpMkLst>
        </pc:cxnChg>
        <pc:cxnChg chg="add mod">
          <ac:chgData name="Stefano Castagnoli" userId="b5b1c50746fa2fa2" providerId="LiveId" clId="{E3C80705-ECBD-4200-833B-7B5F96A3BD6D}" dt="2022-11-02T14:42:13.003" v="4215" actId="108"/>
          <ac:cxnSpMkLst>
            <pc:docMk/>
            <pc:sldMk cId="857954065" sldId="351"/>
            <ac:cxnSpMk id="128" creationId="{3D60FCBC-4E5D-6C64-BFA5-09D5CF793433}"/>
          </ac:cxnSpMkLst>
        </pc:cxnChg>
        <pc:cxnChg chg="add mod">
          <ac:chgData name="Stefano Castagnoli" userId="b5b1c50746fa2fa2" providerId="LiveId" clId="{E3C80705-ECBD-4200-833B-7B5F96A3BD6D}" dt="2022-11-02T14:42:11.798" v="4214" actId="108"/>
          <ac:cxnSpMkLst>
            <pc:docMk/>
            <pc:sldMk cId="857954065" sldId="351"/>
            <ac:cxnSpMk id="129" creationId="{2C4DF7BE-12D1-B3A5-3BA1-1606D5AD7EC9}"/>
          </ac:cxnSpMkLst>
        </pc:cxnChg>
        <pc:cxnChg chg="add mod">
          <ac:chgData name="Stefano Castagnoli" userId="b5b1c50746fa2fa2" providerId="LiveId" clId="{E3C80705-ECBD-4200-833B-7B5F96A3BD6D}" dt="2022-11-02T14:42:07.921" v="4212" actId="108"/>
          <ac:cxnSpMkLst>
            <pc:docMk/>
            <pc:sldMk cId="857954065" sldId="351"/>
            <ac:cxnSpMk id="130" creationId="{E3FF6422-129C-2B49-77B0-D3CAE09F9936}"/>
          </ac:cxnSpMkLst>
        </pc:cxnChg>
        <pc:cxnChg chg="add mod">
          <ac:chgData name="Stefano Castagnoli" userId="b5b1c50746fa2fa2" providerId="LiveId" clId="{E3C80705-ECBD-4200-833B-7B5F96A3BD6D}" dt="2022-11-02T14:42:25.602" v="4216" actId="108"/>
          <ac:cxnSpMkLst>
            <pc:docMk/>
            <pc:sldMk cId="857954065" sldId="351"/>
            <ac:cxnSpMk id="154" creationId="{8B13C967-CDB1-A880-728F-7491194771A0}"/>
          </ac:cxnSpMkLst>
        </pc:cxnChg>
        <pc:cxnChg chg="add mod">
          <ac:chgData name="Stefano Castagnoli" userId="b5b1c50746fa2fa2" providerId="LiveId" clId="{E3C80705-ECBD-4200-833B-7B5F96A3BD6D}" dt="2022-11-02T14:42:31.997" v="4222" actId="108"/>
          <ac:cxnSpMkLst>
            <pc:docMk/>
            <pc:sldMk cId="857954065" sldId="351"/>
            <ac:cxnSpMk id="155" creationId="{3D5A6938-05E1-B47F-2061-9F2E1D3EBCB2}"/>
          </ac:cxnSpMkLst>
        </pc:cxnChg>
        <pc:cxnChg chg="add mod">
          <ac:chgData name="Stefano Castagnoli" userId="b5b1c50746fa2fa2" providerId="LiveId" clId="{E3C80705-ECBD-4200-833B-7B5F96A3BD6D}" dt="2022-11-02T14:42:30.694" v="4221" actId="108"/>
          <ac:cxnSpMkLst>
            <pc:docMk/>
            <pc:sldMk cId="857954065" sldId="351"/>
            <ac:cxnSpMk id="156" creationId="{E278A99C-3D68-0D5B-63A3-E61480A7ED04}"/>
          </ac:cxnSpMkLst>
        </pc:cxnChg>
        <pc:cxnChg chg="add mod">
          <ac:chgData name="Stefano Castagnoli" userId="b5b1c50746fa2fa2" providerId="LiveId" clId="{E3C80705-ECBD-4200-833B-7B5F96A3BD6D}" dt="2022-11-02T14:42:45.808" v="4223" actId="108"/>
          <ac:cxnSpMkLst>
            <pc:docMk/>
            <pc:sldMk cId="857954065" sldId="351"/>
            <ac:cxnSpMk id="157" creationId="{480855C6-9D81-B256-1CCF-54E7894CD297}"/>
          </ac:cxnSpMkLst>
        </pc:cxnChg>
        <pc:cxnChg chg="add mod">
          <ac:chgData name="Stefano Castagnoli" userId="b5b1c50746fa2fa2" providerId="LiveId" clId="{E3C80705-ECBD-4200-833B-7B5F96A3BD6D}" dt="2022-11-02T14:44:00.593" v="4225" actId="108"/>
          <ac:cxnSpMkLst>
            <pc:docMk/>
            <pc:sldMk cId="857954065" sldId="351"/>
            <ac:cxnSpMk id="158" creationId="{3EA67B4C-9146-B2D2-953F-70F083CA45A2}"/>
          </ac:cxnSpMkLst>
        </pc:cxnChg>
        <pc:cxnChg chg="add mod">
          <ac:chgData name="Stefano Castagnoli" userId="b5b1c50746fa2fa2" providerId="LiveId" clId="{E3C80705-ECBD-4200-833B-7B5F96A3BD6D}" dt="2022-11-02T14:32:34.991" v="4127" actId="1076"/>
          <ac:cxnSpMkLst>
            <pc:docMk/>
            <pc:sldMk cId="857954065" sldId="351"/>
            <ac:cxnSpMk id="159" creationId="{D0018504-CAE3-C977-A3C1-07CDE428F494}"/>
          </ac:cxnSpMkLst>
        </pc:cxnChg>
        <pc:cxnChg chg="add mod">
          <ac:chgData name="Stefano Castagnoli" userId="b5b1c50746fa2fa2" providerId="LiveId" clId="{E3C80705-ECBD-4200-833B-7B5F96A3BD6D}" dt="2022-11-02T14:42:28.663" v="4219" actId="108"/>
          <ac:cxnSpMkLst>
            <pc:docMk/>
            <pc:sldMk cId="857954065" sldId="351"/>
            <ac:cxnSpMk id="160" creationId="{929E0A68-4465-B180-D95D-34A24EFC95AF}"/>
          </ac:cxnSpMkLst>
        </pc:cxnChg>
        <pc:cxnChg chg="add mod">
          <ac:chgData name="Stefano Castagnoli" userId="b5b1c50746fa2fa2" providerId="LiveId" clId="{E3C80705-ECBD-4200-833B-7B5F96A3BD6D}" dt="2022-11-02T14:42:27.877" v="4218" actId="108"/>
          <ac:cxnSpMkLst>
            <pc:docMk/>
            <pc:sldMk cId="857954065" sldId="351"/>
            <ac:cxnSpMk id="161" creationId="{11C8EAA8-2A95-B753-FD2C-B7DF2C51FFFB}"/>
          </ac:cxnSpMkLst>
        </pc:cxnChg>
        <pc:cxnChg chg="add mod">
          <ac:chgData name="Stefano Castagnoli" userId="b5b1c50746fa2fa2" providerId="LiveId" clId="{E3C80705-ECBD-4200-833B-7B5F96A3BD6D}" dt="2022-11-02T14:42:26.726" v="4217" actId="108"/>
          <ac:cxnSpMkLst>
            <pc:docMk/>
            <pc:sldMk cId="857954065" sldId="351"/>
            <ac:cxnSpMk id="162" creationId="{BF3FEEB7-9FA4-6842-1360-24802A8856AA}"/>
          </ac:cxnSpMkLst>
        </pc:cxnChg>
      </pc:sldChg>
      <pc:sldChg chg="delSp modSp add mod">
        <pc:chgData name="Stefano Castagnoli" userId="b5b1c50746fa2fa2" providerId="LiveId" clId="{E3C80705-ECBD-4200-833B-7B5F96A3BD6D}" dt="2022-11-02T14:46:21.822" v="4248" actId="20577"/>
        <pc:sldMkLst>
          <pc:docMk/>
          <pc:sldMk cId="1218041518" sldId="352"/>
        </pc:sldMkLst>
        <pc:spChg chg="mod">
          <ac:chgData name="Stefano Castagnoli" userId="b5b1c50746fa2fa2" providerId="LiveId" clId="{E3C80705-ECBD-4200-833B-7B5F96A3BD6D}" dt="2022-11-02T14:34:23.503" v="4140" actId="20577"/>
          <ac:spMkLst>
            <pc:docMk/>
            <pc:sldMk cId="1218041518" sldId="352"/>
            <ac:spMk id="2" creationId="{5A847AD4-51D4-458D-EB43-5BD0AA5A5844}"/>
          </ac:spMkLst>
        </pc:spChg>
        <pc:spChg chg="mod">
          <ac:chgData name="Stefano Castagnoli" userId="b5b1c50746fa2fa2" providerId="LiveId" clId="{E3C80705-ECBD-4200-833B-7B5F96A3BD6D}" dt="2022-11-02T14:36:52.408" v="4158" actId="20577"/>
          <ac:spMkLst>
            <pc:docMk/>
            <pc:sldMk cId="1218041518" sldId="352"/>
            <ac:spMk id="5" creationId="{EBAFEBB7-7C59-82C2-1992-37AEF18DAA18}"/>
          </ac:spMkLst>
        </pc:spChg>
        <pc:spChg chg="del">
          <ac:chgData name="Stefano Castagnoli" userId="b5b1c50746fa2fa2" providerId="LiveId" clId="{E3C80705-ECBD-4200-833B-7B5F96A3BD6D}" dt="2022-11-02T14:36:59.805" v="4160" actId="478"/>
          <ac:spMkLst>
            <pc:docMk/>
            <pc:sldMk cId="1218041518" sldId="352"/>
            <ac:spMk id="6" creationId="{D8983BA1-1CF2-E4FD-32B6-D56AF66D75AE}"/>
          </ac:spMkLst>
        </pc:spChg>
        <pc:spChg chg="del">
          <ac:chgData name="Stefano Castagnoli" userId="b5b1c50746fa2fa2" providerId="LiveId" clId="{E3C80705-ECBD-4200-833B-7B5F96A3BD6D}" dt="2022-11-02T14:38:26.698" v="4176" actId="478"/>
          <ac:spMkLst>
            <pc:docMk/>
            <pc:sldMk cId="1218041518" sldId="352"/>
            <ac:spMk id="8" creationId="{A2D3093F-DFF3-60BE-2B67-E5533C3DB76D}"/>
          </ac:spMkLst>
        </pc:spChg>
        <pc:spChg chg="mod">
          <ac:chgData name="Stefano Castagnoli" userId="b5b1c50746fa2fa2" providerId="LiveId" clId="{E3C80705-ECBD-4200-833B-7B5F96A3BD6D}" dt="2022-11-02T14:35:22.533" v="4146" actId="108"/>
          <ac:spMkLst>
            <pc:docMk/>
            <pc:sldMk cId="1218041518" sldId="352"/>
            <ac:spMk id="13" creationId="{930B0B83-928F-710B-EE70-09732502FFEA}"/>
          </ac:spMkLst>
        </pc:spChg>
        <pc:spChg chg="mod">
          <ac:chgData name="Stefano Castagnoli" userId="b5b1c50746fa2fa2" providerId="LiveId" clId="{E3C80705-ECBD-4200-833B-7B5F96A3BD6D}" dt="2022-11-02T14:35:16.985" v="4144" actId="108"/>
          <ac:spMkLst>
            <pc:docMk/>
            <pc:sldMk cId="1218041518" sldId="352"/>
            <ac:spMk id="15" creationId="{5E384D48-45E6-7D72-2F43-49A129584CB2}"/>
          </ac:spMkLst>
        </pc:spChg>
        <pc:spChg chg="mod">
          <ac:chgData name="Stefano Castagnoli" userId="b5b1c50746fa2fa2" providerId="LiveId" clId="{E3C80705-ECBD-4200-833B-7B5F96A3BD6D}" dt="2022-11-02T14:36:24.696" v="4151" actId="108"/>
          <ac:spMkLst>
            <pc:docMk/>
            <pc:sldMk cId="1218041518" sldId="352"/>
            <ac:spMk id="16" creationId="{FBA3B9F5-59E0-8380-896D-317563CEBCD1}"/>
          </ac:spMkLst>
        </pc:spChg>
        <pc:spChg chg="mod">
          <ac:chgData name="Stefano Castagnoli" userId="b5b1c50746fa2fa2" providerId="LiveId" clId="{E3C80705-ECBD-4200-833B-7B5F96A3BD6D}" dt="2022-11-02T14:35:20.279" v="4145" actId="108"/>
          <ac:spMkLst>
            <pc:docMk/>
            <pc:sldMk cId="1218041518" sldId="352"/>
            <ac:spMk id="18" creationId="{5ECAC0D2-07A7-8920-C053-D73CAC996098}"/>
          </ac:spMkLst>
        </pc:spChg>
        <pc:spChg chg="mod">
          <ac:chgData name="Stefano Castagnoli" userId="b5b1c50746fa2fa2" providerId="LiveId" clId="{E3C80705-ECBD-4200-833B-7B5F96A3BD6D}" dt="2022-11-02T14:35:39.380" v="4147" actId="108"/>
          <ac:spMkLst>
            <pc:docMk/>
            <pc:sldMk cId="1218041518" sldId="352"/>
            <ac:spMk id="24" creationId="{F90BB7CA-FADD-F60F-60A5-ED87443B48FC}"/>
          </ac:spMkLst>
        </pc:spChg>
        <pc:spChg chg="mod">
          <ac:chgData name="Stefano Castagnoli" userId="b5b1c50746fa2fa2" providerId="LiveId" clId="{E3C80705-ECBD-4200-833B-7B5F96A3BD6D}" dt="2022-11-02T14:36:35.157" v="4154" actId="20577"/>
          <ac:spMkLst>
            <pc:docMk/>
            <pc:sldMk cId="1218041518" sldId="352"/>
            <ac:spMk id="25" creationId="{517D3920-18E3-D101-C71C-08FDF69F1253}"/>
          </ac:spMkLst>
        </pc:spChg>
        <pc:spChg chg="mod">
          <ac:chgData name="Stefano Castagnoli" userId="b5b1c50746fa2fa2" providerId="LiveId" clId="{E3C80705-ECBD-4200-833B-7B5F96A3BD6D}" dt="2022-11-02T14:34:56.751" v="4143" actId="20577"/>
          <ac:spMkLst>
            <pc:docMk/>
            <pc:sldMk cId="1218041518" sldId="352"/>
            <ac:spMk id="63" creationId="{AE0B29B1-8C4A-FED1-C131-C04F2E3E97BD}"/>
          </ac:spMkLst>
        </pc:spChg>
        <pc:spChg chg="mod">
          <ac:chgData name="Stefano Castagnoli" userId="b5b1c50746fa2fa2" providerId="LiveId" clId="{E3C80705-ECBD-4200-833B-7B5F96A3BD6D}" dt="2022-11-02T14:36:49.794" v="4157" actId="20577"/>
          <ac:spMkLst>
            <pc:docMk/>
            <pc:sldMk cId="1218041518" sldId="352"/>
            <ac:spMk id="70" creationId="{B71087E6-43BD-7EEE-721C-5D468B4B10E1}"/>
          </ac:spMkLst>
        </pc:spChg>
        <pc:spChg chg="mod">
          <ac:chgData name="Stefano Castagnoli" userId="b5b1c50746fa2fa2" providerId="LiveId" clId="{E3C80705-ECBD-4200-833B-7B5F96A3BD6D}" dt="2022-11-02T14:37:23.010" v="4164" actId="108"/>
          <ac:spMkLst>
            <pc:docMk/>
            <pc:sldMk cId="1218041518" sldId="352"/>
            <ac:spMk id="73" creationId="{A67B612C-9F80-F593-1AB5-1A2F312E85DC}"/>
          </ac:spMkLst>
        </pc:spChg>
        <pc:spChg chg="mod">
          <ac:chgData name="Stefano Castagnoli" userId="b5b1c50746fa2fa2" providerId="LiveId" clId="{E3C80705-ECBD-4200-833B-7B5F96A3BD6D}" dt="2022-11-02T14:37:21.043" v="4162" actId="108"/>
          <ac:spMkLst>
            <pc:docMk/>
            <pc:sldMk cId="1218041518" sldId="352"/>
            <ac:spMk id="74" creationId="{D1C294EE-6EE4-A16D-86A2-474584842ABE}"/>
          </ac:spMkLst>
        </pc:spChg>
        <pc:spChg chg="mod">
          <ac:chgData name="Stefano Castagnoli" userId="b5b1c50746fa2fa2" providerId="LiveId" clId="{E3C80705-ECBD-4200-833B-7B5F96A3BD6D}" dt="2022-11-02T14:37:48.382" v="4170" actId="108"/>
          <ac:spMkLst>
            <pc:docMk/>
            <pc:sldMk cId="1218041518" sldId="352"/>
            <ac:spMk id="76" creationId="{A8EF135B-B86A-08F6-82CE-F0EE3F3C1151}"/>
          </ac:spMkLst>
        </pc:spChg>
        <pc:spChg chg="mod">
          <ac:chgData name="Stefano Castagnoli" userId="b5b1c50746fa2fa2" providerId="LiveId" clId="{E3C80705-ECBD-4200-833B-7B5F96A3BD6D}" dt="2022-11-02T14:37:24.356" v="4165" actId="108"/>
          <ac:spMkLst>
            <pc:docMk/>
            <pc:sldMk cId="1218041518" sldId="352"/>
            <ac:spMk id="77" creationId="{7E28993A-E756-AC45-5587-E87366BDA375}"/>
          </ac:spMkLst>
        </pc:spChg>
        <pc:spChg chg="mod">
          <ac:chgData name="Stefano Castagnoli" userId="b5b1c50746fa2fa2" providerId="LiveId" clId="{E3C80705-ECBD-4200-833B-7B5F96A3BD6D}" dt="2022-11-02T14:38:02.909" v="4172" actId="20577"/>
          <ac:spMkLst>
            <pc:docMk/>
            <pc:sldMk cId="1218041518" sldId="352"/>
            <ac:spMk id="78" creationId="{FF43A3E4-49FA-412F-F945-C471F8E1E5B2}"/>
          </ac:spMkLst>
        </pc:spChg>
        <pc:spChg chg="mod">
          <ac:chgData name="Stefano Castagnoli" userId="b5b1c50746fa2fa2" providerId="LiveId" clId="{E3C80705-ECBD-4200-833B-7B5F96A3BD6D}" dt="2022-11-02T14:37:46.460" v="4168" actId="108"/>
          <ac:spMkLst>
            <pc:docMk/>
            <pc:sldMk cId="1218041518" sldId="352"/>
            <ac:spMk id="85" creationId="{35548AD1-67B2-6052-598C-94E2800CCCBE}"/>
          </ac:spMkLst>
        </pc:spChg>
        <pc:spChg chg="mod">
          <ac:chgData name="Stefano Castagnoli" userId="b5b1c50746fa2fa2" providerId="LiveId" clId="{E3C80705-ECBD-4200-833B-7B5F96A3BD6D}" dt="2022-11-02T14:37:14.841" v="4161" actId="20577"/>
          <ac:spMkLst>
            <pc:docMk/>
            <pc:sldMk cId="1218041518" sldId="352"/>
            <ac:spMk id="98" creationId="{F706D6FE-AF66-7FF1-0B62-AC9905AC53CB}"/>
          </ac:spMkLst>
        </pc:spChg>
        <pc:spChg chg="mod">
          <ac:chgData name="Stefano Castagnoli" userId="b5b1c50746fa2fa2" providerId="LiveId" clId="{E3C80705-ECBD-4200-833B-7B5F96A3BD6D}" dt="2022-11-02T14:38:16.934" v="4174" actId="20577"/>
          <ac:spMkLst>
            <pc:docMk/>
            <pc:sldMk cId="1218041518" sldId="352"/>
            <ac:spMk id="100" creationId="{07BC4BBC-22D3-5DA3-C83F-AD0B638E2DCA}"/>
          </ac:spMkLst>
        </pc:spChg>
        <pc:spChg chg="del">
          <ac:chgData name="Stefano Castagnoli" userId="b5b1c50746fa2fa2" providerId="LiveId" clId="{E3C80705-ECBD-4200-833B-7B5F96A3BD6D}" dt="2022-11-02T14:38:29.356" v="4177" actId="478"/>
          <ac:spMkLst>
            <pc:docMk/>
            <pc:sldMk cId="1218041518" sldId="352"/>
            <ac:spMk id="101" creationId="{139A4BF5-E08A-3FF9-9EFC-685339DB3D53}"/>
          </ac:spMkLst>
        </pc:spChg>
        <pc:spChg chg="mod">
          <ac:chgData name="Stefano Castagnoli" userId="b5b1c50746fa2fa2" providerId="LiveId" clId="{E3C80705-ECBD-4200-833B-7B5F96A3BD6D}" dt="2022-11-02T14:39:00.875" v="4181" actId="108"/>
          <ac:spMkLst>
            <pc:docMk/>
            <pc:sldMk cId="1218041518" sldId="352"/>
            <ac:spMk id="109" creationId="{E23B2F55-8B35-FAC4-30E3-E2BB64E1BE75}"/>
          </ac:spMkLst>
        </pc:spChg>
        <pc:spChg chg="mod">
          <ac:chgData name="Stefano Castagnoli" userId="b5b1c50746fa2fa2" providerId="LiveId" clId="{E3C80705-ECBD-4200-833B-7B5F96A3BD6D}" dt="2022-11-02T14:39:05.497" v="4184" actId="108"/>
          <ac:spMkLst>
            <pc:docMk/>
            <pc:sldMk cId="1218041518" sldId="352"/>
            <ac:spMk id="111" creationId="{5978E9EA-19C2-5514-1255-244E2A38387E}"/>
          </ac:spMkLst>
        </pc:spChg>
        <pc:spChg chg="mod">
          <ac:chgData name="Stefano Castagnoli" userId="b5b1c50746fa2fa2" providerId="LiveId" clId="{E3C80705-ECBD-4200-833B-7B5F96A3BD6D}" dt="2022-11-02T14:39:03.557" v="4183" actId="108"/>
          <ac:spMkLst>
            <pc:docMk/>
            <pc:sldMk cId="1218041518" sldId="352"/>
            <ac:spMk id="112" creationId="{DAF25751-3101-314A-2ED2-C0AE28B430BF}"/>
          </ac:spMkLst>
        </pc:spChg>
        <pc:spChg chg="mod">
          <ac:chgData name="Stefano Castagnoli" userId="b5b1c50746fa2fa2" providerId="LiveId" clId="{E3C80705-ECBD-4200-833B-7B5F96A3BD6D}" dt="2022-11-02T14:46:21.822" v="4248" actId="20577"/>
          <ac:spMkLst>
            <pc:docMk/>
            <pc:sldMk cId="1218041518" sldId="352"/>
            <ac:spMk id="113" creationId="{CD928B9A-A3FD-3C5D-AE70-19699725A9FC}"/>
          </ac:spMkLst>
        </pc:spChg>
        <pc:spChg chg="mod">
          <ac:chgData name="Stefano Castagnoli" userId="b5b1c50746fa2fa2" providerId="LiveId" clId="{E3C80705-ECBD-4200-833B-7B5F96A3BD6D}" dt="2022-11-02T14:44:34.462" v="4226" actId="20577"/>
          <ac:spMkLst>
            <pc:docMk/>
            <pc:sldMk cId="1218041518" sldId="352"/>
            <ac:spMk id="132" creationId="{47335133-00A4-84AE-F630-D1A7CA550737}"/>
          </ac:spMkLst>
        </pc:spChg>
        <pc:spChg chg="del">
          <ac:chgData name="Stefano Castagnoli" userId="b5b1c50746fa2fa2" providerId="LiveId" clId="{E3C80705-ECBD-4200-833B-7B5F96A3BD6D}" dt="2022-11-02T14:39:24.458" v="4189" actId="478"/>
          <ac:spMkLst>
            <pc:docMk/>
            <pc:sldMk cId="1218041518" sldId="352"/>
            <ac:spMk id="134" creationId="{93CA5D58-C35A-AF68-724C-8B4146D48A5E}"/>
          </ac:spMkLst>
        </pc:spChg>
        <pc:spChg chg="del">
          <ac:chgData name="Stefano Castagnoli" userId="b5b1c50746fa2fa2" providerId="LiveId" clId="{E3C80705-ECBD-4200-833B-7B5F96A3BD6D}" dt="2022-11-02T14:39:26.233" v="4190" actId="478"/>
          <ac:spMkLst>
            <pc:docMk/>
            <pc:sldMk cId="1218041518" sldId="352"/>
            <ac:spMk id="135" creationId="{4B9A84A9-1031-BE27-1C69-0444531F8FA8}"/>
          </ac:spMkLst>
        </pc:spChg>
        <pc:spChg chg="del">
          <ac:chgData name="Stefano Castagnoli" userId="b5b1c50746fa2fa2" providerId="LiveId" clId="{E3C80705-ECBD-4200-833B-7B5F96A3BD6D}" dt="2022-11-02T14:39:28.319" v="4191" actId="478"/>
          <ac:spMkLst>
            <pc:docMk/>
            <pc:sldMk cId="1218041518" sldId="352"/>
            <ac:spMk id="137" creationId="{D2EF361E-3E82-6251-6D24-AA44EE9852D7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38" creationId="{0E7DBD14-C54F-1115-F214-3DD2BF15E8D5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39" creationId="{11FB4FF0-AC5C-3B63-D8BB-89E2440E161E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0" creationId="{EB397999-9818-F2FC-5087-138BD9FB10E7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1" creationId="{45A29063-786D-9F36-537D-A7FCEE3B2429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2" creationId="{254E638D-E038-D10C-B2AF-860CFA7D5D4E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3" creationId="{1E2A13E3-44D9-D317-A962-17D574DA8CBF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4" creationId="{60229195-1F3B-C110-86BE-5E75D9B74BCD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5" creationId="{74CB8627-A999-4157-7175-B2B058B788DF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6" creationId="{801174CA-8055-C57E-0784-53E295A0063D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7" creationId="{8D81A796-199C-A5E1-D0D9-4DB5CE5D82D2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8" creationId="{DADB0A20-F1E3-646B-B38B-4F36B4621364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9" creationId="{883417F7-6BDF-4E31-608E-BFD056C6D0B7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50" creationId="{33B149BB-BFC5-B38D-0926-97C1254020BF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51" creationId="{DDACB326-AB3E-B505-42D5-1C703DA949E0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52" creationId="{55250E03-2B7E-2AF9-1FFC-8F497CB50C08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53" creationId="{76A8597D-7D27-E027-8C04-DCC8733A98C1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63" creationId="{0E8C108D-A8E0-6AE1-D51B-A52B65BC01ED}"/>
          </ac:spMkLst>
        </pc:spChg>
        <pc:spChg chg="del">
          <ac:chgData name="Stefano Castagnoli" userId="b5b1c50746fa2fa2" providerId="LiveId" clId="{E3C80705-ECBD-4200-833B-7B5F96A3BD6D}" dt="2022-11-02T14:38:54.240" v="4180" actId="478"/>
          <ac:spMkLst>
            <pc:docMk/>
            <pc:sldMk cId="1218041518" sldId="352"/>
            <ac:spMk id="164" creationId="{23C29E5C-77A8-8D5D-5099-14BBE3EFBE7F}"/>
          </ac:spMkLst>
        </pc:spChg>
        <pc:spChg chg="del">
          <ac:chgData name="Stefano Castagnoli" userId="b5b1c50746fa2fa2" providerId="LiveId" clId="{E3C80705-ECBD-4200-833B-7B5F96A3BD6D}" dt="2022-11-02T14:38:47.512" v="4178" actId="478"/>
          <ac:spMkLst>
            <pc:docMk/>
            <pc:sldMk cId="1218041518" sldId="352"/>
            <ac:spMk id="165" creationId="{7B36FA75-3741-7264-0AA6-BCC067A2604B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66" creationId="{E0D8B55D-77A6-70AE-C5B5-99F2E14F0A9C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67" creationId="{98A86CF3-08D9-03DA-9C06-86C7425D5724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69" creationId="{9E10C96A-4B60-DBF9-9E78-E2C6614B5813}"/>
          </ac:spMkLst>
        </pc:spChg>
        <pc:graphicFrameChg chg="modGraphic">
          <ac:chgData name="Stefano Castagnoli" userId="b5b1c50746fa2fa2" providerId="LiveId" clId="{E3C80705-ECBD-4200-833B-7B5F96A3BD6D}" dt="2022-11-02T14:36:57.849" v="4159" actId="2166"/>
          <ac:graphicFrameMkLst>
            <pc:docMk/>
            <pc:sldMk cId="1218041518" sldId="352"/>
            <ac:graphicFrameMk id="3" creationId="{359AA932-208B-14E1-A72E-D2A7528CADFB}"/>
          </ac:graphicFrameMkLst>
        </pc:graphicFrameChg>
        <pc:graphicFrameChg chg="modGraphic">
          <ac:chgData name="Stefano Castagnoli" userId="b5b1c50746fa2fa2" providerId="LiveId" clId="{E3C80705-ECBD-4200-833B-7B5F96A3BD6D}" dt="2022-11-02T14:38:22.545" v="4175" actId="2166"/>
          <ac:graphicFrameMkLst>
            <pc:docMk/>
            <pc:sldMk cId="1218041518" sldId="352"/>
            <ac:graphicFrameMk id="7" creationId="{EE583844-E89C-B53A-5AA0-E07D8282BE20}"/>
          </ac:graphicFrameMkLst>
        </pc:graphicFrameChg>
        <pc:graphicFrameChg chg="modGraphic">
          <ac:chgData name="Stefano Castagnoli" userId="b5b1c50746fa2fa2" providerId="LiveId" clId="{E3C80705-ECBD-4200-833B-7B5F96A3BD6D}" dt="2022-11-02T14:39:22.639" v="4188" actId="2166"/>
          <ac:graphicFrameMkLst>
            <pc:docMk/>
            <pc:sldMk cId="1218041518" sldId="352"/>
            <ac:graphicFrameMk id="136" creationId="{DF5DE141-4903-FD22-B8DA-EA146017352C}"/>
          </ac:graphicFrameMkLst>
        </pc:graphicFrameChg>
        <pc:graphicFrameChg chg="del">
          <ac:chgData name="Stefano Castagnoli" userId="b5b1c50746fa2fa2" providerId="LiveId" clId="{E3C80705-ECBD-4200-833B-7B5F96A3BD6D}" dt="2022-11-02T14:38:52.525" v="4179" actId="478"/>
          <ac:graphicFrameMkLst>
            <pc:docMk/>
            <pc:sldMk cId="1218041518" sldId="352"/>
            <ac:graphicFrameMk id="168" creationId="{D7A07E6A-03A7-19F3-6B93-9F7EBC0CAC50}"/>
          </ac:graphicFrameMkLst>
        </pc:graphicFrameChg>
        <pc:cxnChg chg="mod">
          <ac:chgData name="Stefano Castagnoli" userId="b5b1c50746fa2fa2" providerId="LiveId" clId="{E3C80705-ECBD-4200-833B-7B5F96A3BD6D}" dt="2022-11-02T14:45:28.738" v="4228" actId="108"/>
          <ac:cxnSpMkLst>
            <pc:docMk/>
            <pc:sldMk cId="1218041518" sldId="352"/>
            <ac:cxnSpMk id="35" creationId="{3EF0CC89-091E-A3F0-D711-3074D117F8C1}"/>
          </ac:cxnSpMkLst>
        </pc:cxnChg>
        <pc:cxnChg chg="mod">
          <ac:chgData name="Stefano Castagnoli" userId="b5b1c50746fa2fa2" providerId="LiveId" clId="{E3C80705-ECBD-4200-833B-7B5F96A3BD6D}" dt="2022-11-02T14:45:35.517" v="4233" actId="108"/>
          <ac:cxnSpMkLst>
            <pc:docMk/>
            <pc:sldMk cId="1218041518" sldId="352"/>
            <ac:cxnSpMk id="36" creationId="{298CBBED-4E11-B654-FFA9-64D6167B2482}"/>
          </ac:cxnSpMkLst>
        </pc:cxnChg>
        <pc:cxnChg chg="mod">
          <ac:chgData name="Stefano Castagnoli" userId="b5b1c50746fa2fa2" providerId="LiveId" clId="{E3C80705-ECBD-4200-833B-7B5F96A3BD6D}" dt="2022-11-02T14:45:33.208" v="4231" actId="108"/>
          <ac:cxnSpMkLst>
            <pc:docMk/>
            <pc:sldMk cId="1218041518" sldId="352"/>
            <ac:cxnSpMk id="39" creationId="{0DE50882-6DE5-A61F-CA79-99C550847ECD}"/>
          </ac:cxnSpMkLst>
        </pc:cxnChg>
        <pc:cxnChg chg="mod">
          <ac:chgData name="Stefano Castagnoli" userId="b5b1c50746fa2fa2" providerId="LiveId" clId="{E3C80705-ECBD-4200-833B-7B5F96A3BD6D}" dt="2022-11-02T14:45:34.341" v="4232" actId="108"/>
          <ac:cxnSpMkLst>
            <pc:docMk/>
            <pc:sldMk cId="1218041518" sldId="352"/>
            <ac:cxnSpMk id="42" creationId="{1DBBD8CF-4103-6DBD-5199-F51F4457C45C}"/>
          </ac:cxnSpMkLst>
        </pc:cxnChg>
        <pc:cxnChg chg="mod">
          <ac:chgData name="Stefano Castagnoli" userId="b5b1c50746fa2fa2" providerId="LiveId" clId="{E3C80705-ECBD-4200-833B-7B5F96A3BD6D}" dt="2022-11-02T14:36:32.042" v="4153" actId="14100"/>
          <ac:cxnSpMkLst>
            <pc:docMk/>
            <pc:sldMk cId="1218041518" sldId="352"/>
            <ac:cxnSpMk id="48" creationId="{FB7B037F-4E83-1F95-043A-607D54D48B5B}"/>
          </ac:cxnSpMkLst>
        </pc:cxnChg>
        <pc:cxnChg chg="mod">
          <ac:chgData name="Stefano Castagnoli" userId="b5b1c50746fa2fa2" providerId="LiveId" clId="{E3C80705-ECBD-4200-833B-7B5F96A3BD6D}" dt="2022-11-02T14:45:31.758" v="4230" actId="108"/>
          <ac:cxnSpMkLst>
            <pc:docMk/>
            <pc:sldMk cId="1218041518" sldId="352"/>
            <ac:cxnSpMk id="51" creationId="{F7A3AC21-200C-76CD-8F84-91715FB19117}"/>
          </ac:cxnSpMkLst>
        </pc:cxnChg>
        <pc:cxnChg chg="mod">
          <ac:chgData name="Stefano Castagnoli" userId="b5b1c50746fa2fa2" providerId="LiveId" clId="{E3C80705-ECBD-4200-833B-7B5F96A3BD6D}" dt="2022-11-02T14:45:30.674" v="4229" actId="108"/>
          <ac:cxnSpMkLst>
            <pc:docMk/>
            <pc:sldMk cId="1218041518" sldId="352"/>
            <ac:cxnSpMk id="54" creationId="{8A970C8A-8307-1ED9-422A-61B809F1E38F}"/>
          </ac:cxnSpMkLst>
        </pc:cxnChg>
        <pc:cxnChg chg="mod">
          <ac:chgData name="Stefano Castagnoli" userId="b5b1c50746fa2fa2" providerId="LiveId" clId="{E3C80705-ECBD-4200-833B-7B5F96A3BD6D}" dt="2022-11-02T14:45:27.249" v="4227" actId="108"/>
          <ac:cxnSpMkLst>
            <pc:docMk/>
            <pc:sldMk cId="1218041518" sldId="352"/>
            <ac:cxnSpMk id="57" creationId="{9A6990AB-7539-3F59-AA55-A9C066D055BF}"/>
          </ac:cxnSpMkLst>
        </pc:cxnChg>
        <pc:cxnChg chg="mod">
          <ac:chgData name="Stefano Castagnoli" userId="b5b1c50746fa2fa2" providerId="LiveId" clId="{E3C80705-ECBD-4200-833B-7B5F96A3BD6D}" dt="2022-11-02T14:45:48.568" v="4242" actId="108"/>
          <ac:cxnSpMkLst>
            <pc:docMk/>
            <pc:sldMk cId="1218041518" sldId="352"/>
            <ac:cxnSpMk id="87" creationId="{A52A9A83-1640-79C5-85E7-9DC7860BFA15}"/>
          </ac:cxnSpMkLst>
        </pc:cxnChg>
        <pc:cxnChg chg="mod">
          <ac:chgData name="Stefano Castagnoli" userId="b5b1c50746fa2fa2" providerId="LiveId" clId="{E3C80705-ECBD-4200-833B-7B5F96A3BD6D}" dt="2022-11-02T14:45:53.996" v="4246" actId="108"/>
          <ac:cxnSpMkLst>
            <pc:docMk/>
            <pc:sldMk cId="1218041518" sldId="352"/>
            <ac:cxnSpMk id="88" creationId="{C5DF227F-DBE5-A448-780D-0B10EE5DA906}"/>
          </ac:cxnSpMkLst>
        </pc:cxnChg>
        <pc:cxnChg chg="mod">
          <ac:chgData name="Stefano Castagnoli" userId="b5b1c50746fa2fa2" providerId="LiveId" clId="{E3C80705-ECBD-4200-833B-7B5F96A3BD6D}" dt="2022-11-02T14:45:51.784" v="4245" actId="108"/>
          <ac:cxnSpMkLst>
            <pc:docMk/>
            <pc:sldMk cId="1218041518" sldId="352"/>
            <ac:cxnSpMk id="89" creationId="{1060B679-D91C-E4B8-5911-19ADFF826578}"/>
          </ac:cxnSpMkLst>
        </pc:cxnChg>
        <pc:cxnChg chg="mod">
          <ac:chgData name="Stefano Castagnoli" userId="b5b1c50746fa2fa2" providerId="LiveId" clId="{E3C80705-ECBD-4200-833B-7B5F96A3BD6D}" dt="2022-11-02T14:45:54.988" v="4247" actId="108"/>
          <ac:cxnSpMkLst>
            <pc:docMk/>
            <pc:sldMk cId="1218041518" sldId="352"/>
            <ac:cxnSpMk id="90" creationId="{93989CF8-9D51-1EC8-B311-3B76936D2DE4}"/>
          </ac:cxnSpMkLst>
        </pc:cxnChg>
        <pc:cxnChg chg="mod">
          <ac:chgData name="Stefano Castagnoli" userId="b5b1c50746fa2fa2" providerId="LiveId" clId="{E3C80705-ECBD-4200-833B-7B5F96A3BD6D}" dt="2022-11-02T14:45:50.843" v="4244" actId="108"/>
          <ac:cxnSpMkLst>
            <pc:docMk/>
            <pc:sldMk cId="1218041518" sldId="352"/>
            <ac:cxnSpMk id="93" creationId="{72BF81B3-C16F-79E1-5213-A749F90B68F3}"/>
          </ac:cxnSpMkLst>
        </pc:cxnChg>
        <pc:cxnChg chg="mod">
          <ac:chgData name="Stefano Castagnoli" userId="b5b1c50746fa2fa2" providerId="LiveId" clId="{E3C80705-ECBD-4200-833B-7B5F96A3BD6D}" dt="2022-11-02T14:45:49.728" v="4243" actId="108"/>
          <ac:cxnSpMkLst>
            <pc:docMk/>
            <pc:sldMk cId="1218041518" sldId="352"/>
            <ac:cxnSpMk id="94" creationId="{24159CA5-C0B9-292A-5927-3BFD14CBED7C}"/>
          </ac:cxnSpMkLst>
        </pc:cxnChg>
        <pc:cxnChg chg="mod">
          <ac:chgData name="Stefano Castagnoli" userId="b5b1c50746fa2fa2" providerId="LiveId" clId="{E3C80705-ECBD-4200-833B-7B5F96A3BD6D}" dt="2022-11-02T14:45:46.871" v="4241" actId="108"/>
          <ac:cxnSpMkLst>
            <pc:docMk/>
            <pc:sldMk cId="1218041518" sldId="352"/>
            <ac:cxnSpMk id="95" creationId="{18A51EFB-E1B0-793E-07E2-225523F5F917}"/>
          </ac:cxnSpMkLst>
        </pc:cxnChg>
        <pc:cxnChg chg="mod">
          <ac:chgData name="Stefano Castagnoli" userId="b5b1c50746fa2fa2" providerId="LiveId" clId="{E3C80705-ECBD-4200-833B-7B5F96A3BD6D}" dt="2022-11-02T14:45:43.962" v="4239" actId="108"/>
          <ac:cxnSpMkLst>
            <pc:docMk/>
            <pc:sldMk cId="1218041518" sldId="352"/>
            <ac:cxnSpMk id="122" creationId="{1A0025E2-F6A3-0773-E5B6-A0CBF52250F0}"/>
          </ac:cxnSpMkLst>
        </pc:cxnChg>
        <pc:cxnChg chg="mod">
          <ac:chgData name="Stefano Castagnoli" userId="b5b1c50746fa2fa2" providerId="LiveId" clId="{E3C80705-ECBD-4200-833B-7B5F96A3BD6D}" dt="2022-11-02T14:45:37.153" v="4234" actId="108"/>
          <ac:cxnSpMkLst>
            <pc:docMk/>
            <pc:sldMk cId="1218041518" sldId="352"/>
            <ac:cxnSpMk id="123" creationId="{1F485B64-06BA-9BC1-2634-664405163774}"/>
          </ac:cxnSpMkLst>
        </pc:cxnChg>
        <pc:cxnChg chg="mod">
          <ac:chgData name="Stefano Castagnoli" userId="b5b1c50746fa2fa2" providerId="LiveId" clId="{E3C80705-ECBD-4200-833B-7B5F96A3BD6D}" dt="2022-11-02T14:45:39.632" v="4236" actId="108"/>
          <ac:cxnSpMkLst>
            <pc:docMk/>
            <pc:sldMk cId="1218041518" sldId="352"/>
            <ac:cxnSpMk id="124" creationId="{BE4AB8A5-3A63-AD76-5BF3-06CC626278FC}"/>
          </ac:cxnSpMkLst>
        </pc:cxnChg>
        <pc:cxnChg chg="mod">
          <ac:chgData name="Stefano Castagnoli" userId="b5b1c50746fa2fa2" providerId="LiveId" clId="{E3C80705-ECBD-4200-833B-7B5F96A3BD6D}" dt="2022-11-02T14:45:38.613" v="4235" actId="108"/>
          <ac:cxnSpMkLst>
            <pc:docMk/>
            <pc:sldMk cId="1218041518" sldId="352"/>
            <ac:cxnSpMk id="125" creationId="{B8C6F26C-6558-11A7-B2C5-82C95CA2A785}"/>
          </ac:cxnSpMkLst>
        </pc:cxnChg>
        <pc:cxnChg chg="mod">
          <ac:chgData name="Stefano Castagnoli" userId="b5b1c50746fa2fa2" providerId="LiveId" clId="{E3C80705-ECBD-4200-833B-7B5F96A3BD6D}" dt="2022-11-02T14:45:40.494" v="4237" actId="108"/>
          <ac:cxnSpMkLst>
            <pc:docMk/>
            <pc:sldMk cId="1218041518" sldId="352"/>
            <ac:cxnSpMk id="128" creationId="{3D60FCBC-4E5D-6C64-BFA5-09D5CF793433}"/>
          </ac:cxnSpMkLst>
        </pc:cxnChg>
        <pc:cxnChg chg="mod">
          <ac:chgData name="Stefano Castagnoli" userId="b5b1c50746fa2fa2" providerId="LiveId" clId="{E3C80705-ECBD-4200-833B-7B5F96A3BD6D}" dt="2022-11-02T14:45:41.533" v="4238" actId="108"/>
          <ac:cxnSpMkLst>
            <pc:docMk/>
            <pc:sldMk cId="1218041518" sldId="352"/>
            <ac:cxnSpMk id="129" creationId="{2C4DF7BE-12D1-B3A5-3BA1-1606D5AD7EC9}"/>
          </ac:cxnSpMkLst>
        </pc:cxnChg>
        <pc:cxnChg chg="mod">
          <ac:chgData name="Stefano Castagnoli" userId="b5b1c50746fa2fa2" providerId="LiveId" clId="{E3C80705-ECBD-4200-833B-7B5F96A3BD6D}" dt="2022-11-02T14:45:44.982" v="4240" actId="108"/>
          <ac:cxnSpMkLst>
            <pc:docMk/>
            <pc:sldMk cId="1218041518" sldId="352"/>
            <ac:cxnSpMk id="130" creationId="{E3FF6422-129C-2B49-77B0-D3CAE09F9936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54" creationId="{8B13C967-CDB1-A880-728F-7491194771A0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55" creationId="{3D5A6938-05E1-B47F-2061-9F2E1D3EBCB2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56" creationId="{E278A99C-3D68-0D5B-63A3-E61480A7ED04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57" creationId="{480855C6-9D81-B256-1CCF-54E7894CD297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58" creationId="{3EA67B4C-9146-B2D2-953F-70F083CA45A2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59" creationId="{D0018504-CAE3-C977-A3C1-07CDE428F494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60" creationId="{929E0A68-4465-B180-D95D-34A24EFC95AF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61" creationId="{11C8EAA8-2A95-B753-FD2C-B7DF2C51FFFB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62" creationId="{BF3FEEB7-9FA4-6842-1360-24802A8856AA}"/>
          </ac:cxnSpMkLst>
        </pc:cxnChg>
      </pc:sldChg>
      <pc:sldChg chg="addSp delSp modSp add mod ord">
        <pc:chgData name="Stefano Castagnoli" userId="b5b1c50746fa2fa2" providerId="LiveId" clId="{E3C80705-ECBD-4200-833B-7B5F96A3BD6D}" dt="2022-11-02T15:26:32.369" v="5134" actId="20577"/>
        <pc:sldMkLst>
          <pc:docMk/>
          <pc:sldMk cId="1519519507" sldId="353"/>
        </pc:sldMkLst>
        <pc:spChg chg="mod">
          <ac:chgData name="Stefano Castagnoli" userId="b5b1c50746fa2fa2" providerId="LiveId" clId="{E3C80705-ECBD-4200-833B-7B5F96A3BD6D}" dt="2022-11-02T15:20:36.325" v="4454" actId="20577"/>
          <ac:spMkLst>
            <pc:docMk/>
            <pc:sldMk cId="1519519507" sldId="353"/>
            <ac:spMk id="2" creationId="{5A847AD4-51D4-458D-EB43-5BD0AA5A5844}"/>
          </ac:spMkLst>
        </pc:spChg>
        <pc:spChg chg="del">
          <ac:chgData name="Stefano Castagnoli" userId="b5b1c50746fa2fa2" providerId="LiveId" clId="{E3C80705-ECBD-4200-833B-7B5F96A3BD6D}" dt="2022-11-02T15:20:42.865" v="4455" actId="478"/>
          <ac:spMkLst>
            <pc:docMk/>
            <pc:sldMk cId="1519519507" sldId="353"/>
            <ac:spMk id="3" creationId="{259F308B-054E-9051-71DF-3DC01E5B7F4D}"/>
          </ac:spMkLst>
        </pc:spChg>
        <pc:spChg chg="del">
          <ac:chgData name="Stefano Castagnoli" userId="b5b1c50746fa2fa2" providerId="LiveId" clId="{E3C80705-ECBD-4200-833B-7B5F96A3BD6D}" dt="2022-11-02T15:20:42.865" v="4455" actId="478"/>
          <ac:spMkLst>
            <pc:docMk/>
            <pc:sldMk cId="1519519507" sldId="353"/>
            <ac:spMk id="5" creationId="{67CD9959-0471-5F50-73B5-FC4879D6FD9C}"/>
          </ac:spMkLst>
        </pc:spChg>
        <pc:spChg chg="del">
          <ac:chgData name="Stefano Castagnoli" userId="b5b1c50746fa2fa2" providerId="LiveId" clId="{E3C80705-ECBD-4200-833B-7B5F96A3BD6D}" dt="2022-11-02T15:20:42.865" v="4455" actId="478"/>
          <ac:spMkLst>
            <pc:docMk/>
            <pc:sldMk cId="1519519507" sldId="353"/>
            <ac:spMk id="6" creationId="{96139C3A-2D0F-EBA1-A9C3-9F5C1CD52E92}"/>
          </ac:spMkLst>
        </pc:spChg>
        <pc:spChg chg="del">
          <ac:chgData name="Stefano Castagnoli" userId="b5b1c50746fa2fa2" providerId="LiveId" clId="{E3C80705-ECBD-4200-833B-7B5F96A3BD6D}" dt="2022-11-02T15:20:42.865" v="4455" actId="478"/>
          <ac:spMkLst>
            <pc:docMk/>
            <pc:sldMk cId="1519519507" sldId="353"/>
            <ac:spMk id="7" creationId="{EF4EA4DF-7505-59A5-FE5F-77643E5A7D0F}"/>
          </ac:spMkLst>
        </pc:spChg>
        <pc:spChg chg="del">
          <ac:chgData name="Stefano Castagnoli" userId="b5b1c50746fa2fa2" providerId="LiveId" clId="{E3C80705-ECBD-4200-833B-7B5F96A3BD6D}" dt="2022-11-02T15:20:42.865" v="4455" actId="478"/>
          <ac:spMkLst>
            <pc:docMk/>
            <pc:sldMk cId="1519519507" sldId="353"/>
            <ac:spMk id="8" creationId="{A674F59F-F83F-D2E3-A537-E5664B56ACD9}"/>
          </ac:spMkLst>
        </pc:spChg>
        <pc:spChg chg="del">
          <ac:chgData name="Stefano Castagnoli" userId="b5b1c50746fa2fa2" providerId="LiveId" clId="{E3C80705-ECBD-4200-833B-7B5F96A3BD6D}" dt="2022-11-02T15:20:45.814" v="4456" actId="478"/>
          <ac:spMkLst>
            <pc:docMk/>
            <pc:sldMk cId="1519519507" sldId="353"/>
            <ac:spMk id="9" creationId="{84CBDC2C-6BB3-11A0-6870-0915F066C5F9}"/>
          </ac:spMkLst>
        </pc:spChg>
        <pc:spChg chg="del">
          <ac:chgData name="Stefano Castagnoli" userId="b5b1c50746fa2fa2" providerId="LiveId" clId="{E3C80705-ECBD-4200-833B-7B5F96A3BD6D}" dt="2022-11-02T15:20:42.865" v="4455" actId="478"/>
          <ac:spMkLst>
            <pc:docMk/>
            <pc:sldMk cId="1519519507" sldId="353"/>
            <ac:spMk id="10" creationId="{4B360E14-2947-D3BB-2CB6-84B420835861}"/>
          </ac:spMkLst>
        </pc:spChg>
        <pc:spChg chg="add mod">
          <ac:chgData name="Stefano Castagnoli" userId="b5b1c50746fa2fa2" providerId="LiveId" clId="{E3C80705-ECBD-4200-833B-7B5F96A3BD6D}" dt="2022-11-02T15:26:32.369" v="5134" actId="20577"/>
          <ac:spMkLst>
            <pc:docMk/>
            <pc:sldMk cId="1519519507" sldId="353"/>
            <ac:spMk id="12" creationId="{C08C93AF-BDE2-AD63-019E-56B5C00A377B}"/>
          </ac:spMkLst>
        </pc:spChg>
      </pc:sldChg>
      <pc:sldChg chg="modSp add mod">
        <pc:chgData name="Stefano Castagnoli" userId="b5b1c50746fa2fa2" providerId="LiveId" clId="{E3C80705-ECBD-4200-833B-7B5F96A3BD6D}" dt="2022-11-02T15:48:32.456" v="6118" actId="20577"/>
        <pc:sldMkLst>
          <pc:docMk/>
          <pc:sldMk cId="509313717" sldId="354"/>
        </pc:sldMkLst>
        <pc:spChg chg="mod">
          <ac:chgData name="Stefano Castagnoli" userId="b5b1c50746fa2fa2" providerId="LiveId" clId="{E3C80705-ECBD-4200-833B-7B5F96A3BD6D}" dt="2022-11-02T15:27:17.176" v="5146" actId="20577"/>
          <ac:spMkLst>
            <pc:docMk/>
            <pc:sldMk cId="509313717" sldId="354"/>
            <ac:spMk id="2" creationId="{5A847AD4-51D4-458D-EB43-5BD0AA5A5844}"/>
          </ac:spMkLst>
        </pc:spChg>
        <pc:spChg chg="mod">
          <ac:chgData name="Stefano Castagnoli" userId="b5b1c50746fa2fa2" providerId="LiveId" clId="{E3C80705-ECBD-4200-833B-7B5F96A3BD6D}" dt="2022-11-02T15:48:32.456" v="6118" actId="20577"/>
          <ac:spMkLst>
            <pc:docMk/>
            <pc:sldMk cId="509313717" sldId="354"/>
            <ac:spMk id="12" creationId="{C08C93AF-BDE2-AD63-019E-56B5C00A377B}"/>
          </ac:spMkLst>
        </pc:spChg>
      </pc:sldChg>
      <pc:sldChg chg="delSp modSp add del mod">
        <pc:chgData name="Stefano Castagnoli" userId="b5b1c50746fa2fa2" providerId="LiveId" clId="{E3C80705-ECBD-4200-833B-7B5F96A3BD6D}" dt="2022-11-02T15:51:17.695" v="6124" actId="47"/>
        <pc:sldMkLst>
          <pc:docMk/>
          <pc:sldMk cId="542192087" sldId="355"/>
        </pc:sldMkLst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6" creationId="{36AB7273-3159-30C0-89E0-4EA0DDE00E0E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7" creationId="{49F9F2DA-12F9-56D5-4B87-A0EFA6229383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8" creationId="{0B204594-AED1-1D1C-08D7-2A558796DD7F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10" creationId="{A8DD989B-585A-7206-6D81-204639C2836D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11" creationId="{E208DDCF-B7CB-5E3A-D845-1C15010DF67B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12" creationId="{B8C849E9-23AA-B1AD-2E31-63576EB85075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14" creationId="{DAA335CF-D3D1-D1EA-90D5-F78863162F82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15" creationId="{7650A0C9-33C6-B2F9-A38E-99171CD6DBDA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16" creationId="{D9D98FCE-D9DB-A706-5165-65E69B3511A6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42" creationId="{614C6278-D9FC-E6F2-4487-E20E0B4FB3A0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43" creationId="{D85D3D23-0264-9E86-C020-168AD7413FAA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44" creationId="{B9A711C4-432E-20E2-7606-28AD7D92F55E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45" creationId="{139906F1-4E73-2852-6655-A13EAA450D1A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46" creationId="{8117DE4F-5EB1-A028-D76C-BD3E983BC768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47" creationId="{401E4D49-E7DA-E8A0-6E2F-EB78DC874756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52" creationId="{1B2A59BC-57E0-1701-70D8-A29F3E1511F2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53" creationId="{6E509C18-BDEA-9876-6B49-703CA9FF91B3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54" creationId="{22F37EE1-C340-8CFC-25B6-789A9F5A513B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55" creationId="{3EA79346-30B4-F1D8-AF6E-8E6A194E7376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56" creationId="{E207A510-C075-17F7-AC14-D3553165036A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57" creationId="{BC6F3275-17FE-ADC7-B75D-8D096CFFDCDC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58" creationId="{EAAA2DAE-F457-44E2-8752-A606E7330AF4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59" creationId="{A8E5F359-8AC9-38AF-9603-E3DC40255FA3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60" creationId="{3226E6F0-5733-CB61-58B3-D681CE476779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61" creationId="{8EB7BF81-B91C-9DE5-93FF-7784EAF2910A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62" creationId="{4EE8BF76-50A7-0691-638C-AA5CA65CDCB1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63" creationId="{A5164CCF-B490-AA90-6218-FC86B56E1D9A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64" creationId="{3695BA94-07F2-9AA3-7075-4360B0A9569F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73" creationId="{247D4F6F-A112-4765-4859-E651EB08BD01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74" creationId="{9AB49412-58C1-5A55-0A61-A92D80F81889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75" creationId="{0FA51461-DACE-E283-353A-356195F9FBD8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76" creationId="{CA59567F-C757-E8EB-1C7A-92E1146DE428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77" creationId="{C1315F34-EB31-7D47-2458-FA1238B83991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78" creationId="{159DE1FC-1273-1E32-027D-5A9873790D02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79" creationId="{BF99A62B-5F8D-93EA-6E78-1C9DE7B3465B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80" creationId="{6236B120-C8C8-C48B-CC1F-3642E351C062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81" creationId="{EE795D07-FD12-4DA1-D133-59C69FD32D69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82" creationId="{40A1B636-0B7F-E460-8F4B-691A5694DF5C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84" creationId="{35F805C7-DE2E-9C0E-E839-A32BD9015AEC}"/>
          </ac:spMkLst>
        </pc:sp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18" creationId="{6A7FD704-B6D0-8B33-5B9B-ECCF476917DD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20" creationId="{351354B9-44BA-022E-117B-2350CFBE8DC2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23" creationId="{2E291D8E-8CED-F9A3-74F3-93CE70C49F83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26" creationId="{209837EF-9A42-0A0A-DCDF-BD85D4644AB6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30" creationId="{7D24DCFD-6CF2-C29F-29AF-C8C4C14B27AC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33" creationId="{DBD435B4-327C-3D04-E756-856620B84E0B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36" creationId="{66C5DE90-ABEF-03EC-6DE3-2EB1B838CA8F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39" creationId="{6F532659-0EAC-9F5D-6928-4CF8AD8CCEC7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65" creationId="{9268FDC9-AAD3-474F-87BE-A858A073C6C9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66" creationId="{BD91C295-F4FC-F678-B9E4-1735D4C44628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67" creationId="{78E39CE3-3121-3DED-1346-92FE72B75240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68" creationId="{85593703-7DB9-71C8-7C3B-07BAE44E6513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69" creationId="{9BF6E112-58BB-461E-3ED9-FC30E343A988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70" creationId="{F36029E4-3D3E-A857-ADD0-E1DDB57B9115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71" creationId="{2CD16481-9796-E284-DF5C-53F07F0C75F8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72" creationId="{4CA8E1A4-8EA5-18DB-2680-6F9605699128}"/>
          </ac:cxnSpMkLst>
        </pc:cxnChg>
      </pc:sldChg>
    </pc:docChg>
  </pc:docChgLst>
  <pc:docChgLst>
    <pc:chgData name="Stefano Castagnoli" userId="b5b1c50746fa2fa2" providerId="Windows Live" clId="Web-{AE03E30E-D261-4F3C-8391-E09C2BA44C81}"/>
    <pc:docChg chg="modSld">
      <pc:chgData name="Stefano Castagnoli" userId="b5b1c50746fa2fa2" providerId="Windows Live" clId="Web-{AE03E30E-D261-4F3C-8391-E09C2BA44C81}" dt="2022-09-29T10:15:49.843" v="15" actId="20577"/>
      <pc:docMkLst>
        <pc:docMk/>
      </pc:docMkLst>
      <pc:sldChg chg="modSp">
        <pc:chgData name="Stefano Castagnoli" userId="b5b1c50746fa2fa2" providerId="Windows Live" clId="Web-{AE03E30E-D261-4F3C-8391-E09C2BA44C81}" dt="2022-09-29T10:15:49.843" v="15" actId="20577"/>
        <pc:sldMkLst>
          <pc:docMk/>
          <pc:sldMk cId="1316868311" sldId="296"/>
        </pc:sldMkLst>
        <pc:spChg chg="mod">
          <ac:chgData name="Stefano Castagnoli" userId="b5b1c50746fa2fa2" providerId="Windows Live" clId="Web-{AE03E30E-D261-4F3C-8391-E09C2BA44C81}" dt="2022-09-29T10:15:49.843" v="15" actId="20577"/>
          <ac:spMkLst>
            <pc:docMk/>
            <pc:sldMk cId="1316868311" sldId="296"/>
            <ac:spMk id="8" creationId="{FBA08ED7-D839-C2FB-7578-72CCAD406CBD}"/>
          </ac:spMkLst>
        </pc:spChg>
      </pc:sldChg>
    </pc:docChg>
  </pc:docChgLst>
  <pc:docChgLst>
    <pc:chgData name="Stefano Castagnoli" userId="b5b1c50746fa2fa2" providerId="LiveId" clId="{09FB9989-FECF-4D16-B0D9-F914E6798C46}"/>
    <pc:docChg chg="delSld modSld">
      <pc:chgData name="Stefano Castagnoli" userId="b5b1c50746fa2fa2" providerId="LiveId" clId="{09FB9989-FECF-4D16-B0D9-F914E6798C46}" dt="2022-09-16T14:00:48.593" v="2" actId="47"/>
      <pc:docMkLst>
        <pc:docMk/>
      </pc:docMkLst>
      <pc:sldChg chg="modSp mod">
        <pc:chgData name="Stefano Castagnoli" userId="b5b1c50746fa2fa2" providerId="LiveId" clId="{09FB9989-FECF-4D16-B0D9-F914E6798C46}" dt="2022-09-16T14:00:40.107" v="1" actId="20577"/>
        <pc:sldMkLst>
          <pc:docMk/>
          <pc:sldMk cId="3120388699" sldId="256"/>
        </pc:sldMkLst>
        <pc:spChg chg="mod">
          <ac:chgData name="Stefano Castagnoli" userId="b5b1c50746fa2fa2" providerId="LiveId" clId="{09FB9989-FECF-4D16-B0D9-F914E6798C46}" dt="2022-09-16T14:00:40.107" v="1" actId="20577"/>
          <ac:spMkLst>
            <pc:docMk/>
            <pc:sldMk cId="3120388699" sldId="256"/>
            <ac:spMk id="3" creationId="{E0C54E85-4BBB-80B9-3495-94B27AF1CF02}"/>
          </ac:spMkLst>
        </pc:spChg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4116120413" sldId="257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3064822178" sldId="259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3445865568" sldId="260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4156508523" sldId="262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2807022395" sldId="264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4235037769" sldId="265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765019247" sldId="266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3793571268" sldId="268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80967899" sldId="270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3231492562" sldId="271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11802001" sldId="272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2072868417" sldId="273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3844922408" sldId="275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4179815427" sldId="278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3685979377" sldId="290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4279493230" sldId="293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3614120814" sldId="294"/>
        </pc:sldMkLst>
      </pc:sldChg>
    </pc:docChg>
  </pc:docChgLst>
  <pc:docChgLst>
    <pc:chgData name="Stefano Castagnoli" userId="b5b1c50746fa2fa2" providerId="LiveId" clId="{4B682326-B11B-489E-9640-D6F4090C8179}"/>
    <pc:docChg chg="undo custSel addSld delSld modSld">
      <pc:chgData name="Stefano Castagnoli" userId="b5b1c50746fa2fa2" providerId="LiveId" clId="{4B682326-B11B-489E-9640-D6F4090C8179}" dt="2022-09-21T21:52:13.855" v="4169" actId="20577"/>
      <pc:docMkLst>
        <pc:docMk/>
      </pc:docMkLst>
      <pc:sldChg chg="modSp mod">
        <pc:chgData name="Stefano Castagnoli" userId="b5b1c50746fa2fa2" providerId="LiveId" clId="{4B682326-B11B-489E-9640-D6F4090C8179}" dt="2022-09-21T14:18:25.384" v="1" actId="20577"/>
        <pc:sldMkLst>
          <pc:docMk/>
          <pc:sldMk cId="3120388699" sldId="256"/>
        </pc:sldMkLst>
        <pc:spChg chg="mod">
          <ac:chgData name="Stefano Castagnoli" userId="b5b1c50746fa2fa2" providerId="LiveId" clId="{4B682326-B11B-489E-9640-D6F4090C8179}" dt="2022-09-21T14:18:25.384" v="1" actId="20577"/>
          <ac:spMkLst>
            <pc:docMk/>
            <pc:sldMk cId="3120388699" sldId="256"/>
            <ac:spMk id="3" creationId="{E0C54E85-4BBB-80B9-3495-94B27AF1CF02}"/>
          </ac:spMkLst>
        </pc:spChg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327667791" sldId="274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2167671440" sldId="276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86007135" sldId="279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1154291685" sldId="280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2556039067" sldId="281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3087178613" sldId="282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2385156676" sldId="284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2161222474" sldId="285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3944175841" sldId="287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2819186829" sldId="289"/>
        </pc:sldMkLst>
      </pc:sldChg>
      <pc:sldChg chg="addSp delSp modSp mod">
        <pc:chgData name="Stefano Castagnoli" userId="b5b1c50746fa2fa2" providerId="LiveId" clId="{4B682326-B11B-489E-9640-D6F4090C8179}" dt="2022-09-21T14:23:41.933" v="466" actId="20577"/>
        <pc:sldMkLst>
          <pc:docMk/>
          <pc:sldMk cId="27400708" sldId="292"/>
        </pc:sldMkLst>
        <pc:spChg chg="mod">
          <ac:chgData name="Stefano Castagnoli" userId="b5b1c50746fa2fa2" providerId="LiveId" clId="{4B682326-B11B-489E-9640-D6F4090C8179}" dt="2022-09-21T14:18:33.814" v="20" actId="20577"/>
          <ac:spMkLst>
            <pc:docMk/>
            <pc:sldMk cId="27400708" sldId="292"/>
            <ac:spMk id="2" creationId="{69496913-E27E-0E18-C61E-96660AFB142B}"/>
          </ac:spMkLst>
        </pc:spChg>
        <pc:spChg chg="del">
          <ac:chgData name="Stefano Castagnoli" userId="b5b1c50746fa2fa2" providerId="LiveId" clId="{4B682326-B11B-489E-9640-D6F4090C8179}" dt="2022-09-21T14:18:47.442" v="21" actId="478"/>
          <ac:spMkLst>
            <pc:docMk/>
            <pc:sldMk cId="27400708" sldId="292"/>
            <ac:spMk id="5" creationId="{4B3A0D6A-E44D-C40B-2E55-6C442DFCD4B2}"/>
          </ac:spMkLst>
        </pc:spChg>
        <pc:spChg chg="del">
          <ac:chgData name="Stefano Castagnoli" userId="b5b1c50746fa2fa2" providerId="LiveId" clId="{4B682326-B11B-489E-9640-D6F4090C8179}" dt="2022-09-21T14:18:53.339" v="22" actId="478"/>
          <ac:spMkLst>
            <pc:docMk/>
            <pc:sldMk cId="27400708" sldId="292"/>
            <ac:spMk id="6" creationId="{9B7D725E-3F27-AC2A-3FCE-D42A11E19E75}"/>
          </ac:spMkLst>
        </pc:spChg>
        <pc:spChg chg="add del mod">
          <ac:chgData name="Stefano Castagnoli" userId="b5b1c50746fa2fa2" providerId="LiveId" clId="{4B682326-B11B-489E-9640-D6F4090C8179}" dt="2022-09-21T14:19:07.031" v="25" actId="478"/>
          <ac:spMkLst>
            <pc:docMk/>
            <pc:sldMk cId="27400708" sldId="292"/>
            <ac:spMk id="7" creationId="{50315CF3-34A6-D489-AE6F-036ECADBEB5D}"/>
          </ac:spMkLst>
        </pc:spChg>
        <pc:spChg chg="add mod">
          <ac:chgData name="Stefano Castagnoli" userId="b5b1c50746fa2fa2" providerId="LiveId" clId="{4B682326-B11B-489E-9640-D6F4090C8179}" dt="2022-09-21T14:23:41.933" v="466" actId="20577"/>
          <ac:spMkLst>
            <pc:docMk/>
            <pc:sldMk cId="27400708" sldId="292"/>
            <ac:spMk id="8" creationId="{FBA08ED7-D839-C2FB-7578-72CCAD406CBD}"/>
          </ac:spMkLst>
        </pc:spChg>
        <pc:spChg chg="del">
          <ac:chgData name="Stefano Castagnoli" userId="b5b1c50746fa2fa2" providerId="LiveId" clId="{4B682326-B11B-489E-9640-D6F4090C8179}" dt="2022-09-21T14:18:56.564" v="24" actId="478"/>
          <ac:spMkLst>
            <pc:docMk/>
            <pc:sldMk cId="27400708" sldId="292"/>
            <ac:spMk id="10" creationId="{652E70C3-43DC-1972-141F-60F811CBC94C}"/>
          </ac:spMkLst>
        </pc:spChg>
        <pc:spChg chg="del">
          <ac:chgData name="Stefano Castagnoli" userId="b5b1c50746fa2fa2" providerId="LiveId" clId="{4B682326-B11B-489E-9640-D6F4090C8179}" dt="2022-09-21T14:18:55.072" v="23" actId="478"/>
          <ac:spMkLst>
            <pc:docMk/>
            <pc:sldMk cId="27400708" sldId="292"/>
            <ac:spMk id="11" creationId="{03E22F5F-7DA2-858F-3E98-13790FC3F4EF}"/>
          </ac:spMkLst>
        </pc:spChg>
      </pc:sldChg>
      <pc:sldChg chg="modSp add mod">
        <pc:chgData name="Stefano Castagnoli" userId="b5b1c50746fa2fa2" providerId="LiveId" clId="{4B682326-B11B-489E-9640-D6F4090C8179}" dt="2022-09-21T21:39:47.293" v="3917" actId="20577"/>
        <pc:sldMkLst>
          <pc:docMk/>
          <pc:sldMk cId="223523758" sldId="293"/>
        </pc:sldMkLst>
        <pc:spChg chg="mod">
          <ac:chgData name="Stefano Castagnoli" userId="b5b1c50746fa2fa2" providerId="LiveId" clId="{4B682326-B11B-489E-9640-D6F4090C8179}" dt="2022-09-21T14:31:24.339" v="926" actId="20577"/>
          <ac:spMkLst>
            <pc:docMk/>
            <pc:sldMk cId="223523758" sldId="293"/>
            <ac:spMk id="2" creationId="{69496913-E27E-0E18-C61E-96660AFB142B}"/>
          </ac:spMkLst>
        </pc:spChg>
        <pc:spChg chg="mod">
          <ac:chgData name="Stefano Castagnoli" userId="b5b1c50746fa2fa2" providerId="LiveId" clId="{4B682326-B11B-489E-9640-D6F4090C8179}" dt="2022-09-21T21:39:47.293" v="3917" actId="20577"/>
          <ac:spMkLst>
            <pc:docMk/>
            <pc:sldMk cId="223523758" sldId="293"/>
            <ac:spMk id="8" creationId="{FBA08ED7-D839-C2FB-7578-72CCAD406CBD}"/>
          </ac:spMkLst>
        </pc:spChg>
      </pc:sldChg>
      <pc:sldChg chg="modSp add mod">
        <pc:chgData name="Stefano Castagnoli" userId="b5b1c50746fa2fa2" providerId="LiveId" clId="{4B682326-B11B-489E-9640-D6F4090C8179}" dt="2022-09-21T17:02:02.930" v="2438" actId="20577"/>
        <pc:sldMkLst>
          <pc:docMk/>
          <pc:sldMk cId="2086370458" sldId="294"/>
        </pc:sldMkLst>
        <pc:spChg chg="mod">
          <ac:chgData name="Stefano Castagnoli" userId="b5b1c50746fa2fa2" providerId="LiveId" clId="{4B682326-B11B-489E-9640-D6F4090C8179}" dt="2022-09-21T17:02:02.930" v="2438" actId="20577"/>
          <ac:spMkLst>
            <pc:docMk/>
            <pc:sldMk cId="2086370458" sldId="294"/>
            <ac:spMk id="2" creationId="{69496913-E27E-0E18-C61E-96660AFB142B}"/>
          </ac:spMkLst>
        </pc:spChg>
        <pc:spChg chg="mod">
          <ac:chgData name="Stefano Castagnoli" userId="b5b1c50746fa2fa2" providerId="LiveId" clId="{4B682326-B11B-489E-9640-D6F4090C8179}" dt="2022-09-21T14:52:15.618" v="1961"/>
          <ac:spMkLst>
            <pc:docMk/>
            <pc:sldMk cId="2086370458" sldId="294"/>
            <ac:spMk id="4" creationId="{1BCFC0DC-3E1F-31D5-1A60-DBF90D003AA1}"/>
          </ac:spMkLst>
        </pc:spChg>
        <pc:spChg chg="mod">
          <ac:chgData name="Stefano Castagnoli" userId="b5b1c50746fa2fa2" providerId="LiveId" clId="{4B682326-B11B-489E-9640-D6F4090C8179}" dt="2022-09-21T15:00:09.709" v="2138" actId="27636"/>
          <ac:spMkLst>
            <pc:docMk/>
            <pc:sldMk cId="2086370458" sldId="294"/>
            <ac:spMk id="8" creationId="{FBA08ED7-D839-C2FB-7578-72CCAD406CBD}"/>
          </ac:spMkLst>
        </pc:spChg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3072191458" sldId="295"/>
        </pc:sldMkLst>
      </pc:sldChg>
      <pc:sldChg chg="modSp add mod">
        <pc:chgData name="Stefano Castagnoli" userId="b5b1c50746fa2fa2" providerId="LiveId" clId="{4B682326-B11B-489E-9640-D6F4090C8179}" dt="2022-09-21T17:02:12.220" v="2439" actId="20577"/>
        <pc:sldMkLst>
          <pc:docMk/>
          <pc:sldMk cId="3746102187" sldId="295"/>
        </pc:sldMkLst>
        <pc:spChg chg="mod">
          <ac:chgData name="Stefano Castagnoli" userId="b5b1c50746fa2fa2" providerId="LiveId" clId="{4B682326-B11B-489E-9640-D6F4090C8179}" dt="2022-09-21T17:02:12.220" v="2439" actId="20577"/>
          <ac:spMkLst>
            <pc:docMk/>
            <pc:sldMk cId="3746102187" sldId="295"/>
            <ac:spMk id="2" creationId="{69496913-E27E-0E18-C61E-96660AFB142B}"/>
          </ac:spMkLst>
        </pc:spChg>
        <pc:spChg chg="mod">
          <ac:chgData name="Stefano Castagnoli" userId="b5b1c50746fa2fa2" providerId="LiveId" clId="{4B682326-B11B-489E-9640-D6F4090C8179}" dt="2022-09-21T14:52:12.373" v="1960"/>
          <ac:spMkLst>
            <pc:docMk/>
            <pc:sldMk cId="3746102187" sldId="295"/>
            <ac:spMk id="4" creationId="{1BCFC0DC-3E1F-31D5-1A60-DBF90D003AA1}"/>
          </ac:spMkLst>
        </pc:spChg>
        <pc:spChg chg="mod">
          <ac:chgData name="Stefano Castagnoli" userId="b5b1c50746fa2fa2" providerId="LiveId" clId="{4B682326-B11B-489E-9640-D6F4090C8179}" dt="2022-09-21T16:59:51.660" v="2386" actId="20577"/>
          <ac:spMkLst>
            <pc:docMk/>
            <pc:sldMk cId="3746102187" sldId="295"/>
            <ac:spMk id="8" creationId="{FBA08ED7-D839-C2FB-7578-72CCAD406CBD}"/>
          </ac:spMkLst>
        </pc:spChg>
      </pc:sldChg>
      <pc:sldChg chg="modSp add mod">
        <pc:chgData name="Stefano Castagnoli" userId="b5b1c50746fa2fa2" providerId="LiveId" clId="{4B682326-B11B-489E-9640-D6F4090C8179}" dt="2022-09-21T21:39:28.772" v="3903" actId="6549"/>
        <pc:sldMkLst>
          <pc:docMk/>
          <pc:sldMk cId="3342890988" sldId="296"/>
        </pc:sldMkLst>
        <pc:spChg chg="mod">
          <ac:chgData name="Stefano Castagnoli" userId="b5b1c50746fa2fa2" providerId="LiveId" clId="{4B682326-B11B-489E-9640-D6F4090C8179}" dt="2022-09-21T17:02:34.980" v="2463" actId="20577"/>
          <ac:spMkLst>
            <pc:docMk/>
            <pc:sldMk cId="3342890988" sldId="296"/>
            <ac:spMk id="2" creationId="{69496913-E27E-0E18-C61E-96660AFB142B}"/>
          </ac:spMkLst>
        </pc:spChg>
        <pc:spChg chg="mod">
          <ac:chgData name="Stefano Castagnoli" userId="b5b1c50746fa2fa2" providerId="LiveId" clId="{4B682326-B11B-489E-9640-D6F4090C8179}" dt="2022-09-21T21:39:28.772" v="3903" actId="6549"/>
          <ac:spMkLst>
            <pc:docMk/>
            <pc:sldMk cId="3342890988" sldId="296"/>
            <ac:spMk id="8" creationId="{FBA08ED7-D839-C2FB-7578-72CCAD406CBD}"/>
          </ac:spMkLst>
        </pc:spChg>
      </pc:sldChg>
      <pc:sldChg chg="addSp modSp add mod">
        <pc:chgData name="Stefano Castagnoli" userId="b5b1c50746fa2fa2" providerId="LiveId" clId="{4B682326-B11B-489E-9640-D6F4090C8179}" dt="2022-09-21T21:36:46.462" v="3707" actId="20577"/>
        <pc:sldMkLst>
          <pc:docMk/>
          <pc:sldMk cId="1888119292" sldId="297"/>
        </pc:sldMkLst>
        <pc:spChg chg="mod">
          <ac:chgData name="Stefano Castagnoli" userId="b5b1c50746fa2fa2" providerId="LiveId" clId="{4B682326-B11B-489E-9640-D6F4090C8179}" dt="2022-09-21T21:14:24.758" v="3301" actId="6549"/>
          <ac:spMkLst>
            <pc:docMk/>
            <pc:sldMk cId="1888119292" sldId="297"/>
            <ac:spMk id="2" creationId="{69496913-E27E-0E18-C61E-96660AFB142B}"/>
          </ac:spMkLst>
        </pc:spChg>
        <pc:spChg chg="mod">
          <ac:chgData name="Stefano Castagnoli" userId="b5b1c50746fa2fa2" providerId="LiveId" clId="{4B682326-B11B-489E-9640-D6F4090C8179}" dt="2022-09-21T21:36:46.462" v="3707" actId="20577"/>
          <ac:spMkLst>
            <pc:docMk/>
            <pc:sldMk cId="1888119292" sldId="297"/>
            <ac:spMk id="8" creationId="{FBA08ED7-D839-C2FB-7578-72CCAD406CBD}"/>
          </ac:spMkLst>
        </pc:spChg>
        <pc:graphicFrameChg chg="add mod modGraphic">
          <ac:chgData name="Stefano Castagnoli" userId="b5b1c50746fa2fa2" providerId="LiveId" clId="{4B682326-B11B-489E-9640-D6F4090C8179}" dt="2022-09-21T21:03:55.642" v="3134" actId="1076"/>
          <ac:graphicFrameMkLst>
            <pc:docMk/>
            <pc:sldMk cId="1888119292" sldId="297"/>
            <ac:graphicFrameMk id="3" creationId="{01533266-75C4-D5B8-7FAB-586428BA4969}"/>
          </ac:graphicFrameMkLst>
        </pc:graphicFrameChg>
      </pc:sldChg>
      <pc:sldChg chg="modSp add mod">
        <pc:chgData name="Stefano Castagnoli" userId="b5b1c50746fa2fa2" providerId="LiveId" clId="{4B682326-B11B-489E-9640-D6F4090C8179}" dt="2022-09-21T21:36:37.615" v="3703" actId="20577"/>
        <pc:sldMkLst>
          <pc:docMk/>
          <pc:sldMk cId="852000258" sldId="298"/>
        </pc:sldMkLst>
        <pc:spChg chg="mod">
          <ac:chgData name="Stefano Castagnoli" userId="b5b1c50746fa2fa2" providerId="LiveId" clId="{4B682326-B11B-489E-9640-D6F4090C8179}" dt="2022-09-21T21:14:27.776" v="3302" actId="6549"/>
          <ac:spMkLst>
            <pc:docMk/>
            <pc:sldMk cId="852000258" sldId="298"/>
            <ac:spMk id="2" creationId="{69496913-E27E-0E18-C61E-96660AFB142B}"/>
          </ac:spMkLst>
        </pc:spChg>
        <pc:spChg chg="mod">
          <ac:chgData name="Stefano Castagnoli" userId="b5b1c50746fa2fa2" providerId="LiveId" clId="{4B682326-B11B-489E-9640-D6F4090C8179}" dt="2022-09-21T21:36:37.615" v="3703" actId="20577"/>
          <ac:spMkLst>
            <pc:docMk/>
            <pc:sldMk cId="852000258" sldId="298"/>
            <ac:spMk id="8" creationId="{FBA08ED7-D839-C2FB-7578-72CCAD406CBD}"/>
          </ac:spMkLst>
        </pc:spChg>
        <pc:graphicFrameChg chg="mod">
          <ac:chgData name="Stefano Castagnoli" userId="b5b1c50746fa2fa2" providerId="LiveId" clId="{4B682326-B11B-489E-9640-D6F4090C8179}" dt="2022-09-21T21:06:31.309" v="3146" actId="1076"/>
          <ac:graphicFrameMkLst>
            <pc:docMk/>
            <pc:sldMk cId="852000258" sldId="298"/>
            <ac:graphicFrameMk id="3" creationId="{01533266-75C4-D5B8-7FAB-586428BA4969}"/>
          </ac:graphicFrameMkLst>
        </pc:graphicFrameChg>
      </pc:sldChg>
      <pc:sldChg chg="addSp delSp modSp add mod">
        <pc:chgData name="Stefano Castagnoli" userId="b5b1c50746fa2fa2" providerId="LiveId" clId="{4B682326-B11B-489E-9640-D6F4090C8179}" dt="2022-09-21T21:52:13.855" v="4169" actId="20577"/>
        <pc:sldMkLst>
          <pc:docMk/>
          <pc:sldMk cId="4027820582" sldId="299"/>
        </pc:sldMkLst>
        <pc:spChg chg="mod">
          <ac:chgData name="Stefano Castagnoli" userId="b5b1c50746fa2fa2" providerId="LiveId" clId="{4B682326-B11B-489E-9640-D6F4090C8179}" dt="2022-09-21T21:36:25.757" v="3698" actId="20577"/>
          <ac:spMkLst>
            <pc:docMk/>
            <pc:sldMk cId="4027820582" sldId="299"/>
            <ac:spMk id="8" creationId="{FBA08ED7-D839-C2FB-7578-72CCAD406CBD}"/>
          </ac:spMkLst>
        </pc:spChg>
        <pc:graphicFrameChg chg="del">
          <ac:chgData name="Stefano Castagnoli" userId="b5b1c50746fa2fa2" providerId="LiveId" clId="{4B682326-B11B-489E-9640-D6F4090C8179}" dt="2022-09-21T21:24:26.097" v="3524" actId="478"/>
          <ac:graphicFrameMkLst>
            <pc:docMk/>
            <pc:sldMk cId="4027820582" sldId="299"/>
            <ac:graphicFrameMk id="3" creationId="{01533266-75C4-D5B8-7FAB-586428BA4969}"/>
          </ac:graphicFrameMkLst>
        </pc:graphicFrameChg>
        <pc:graphicFrameChg chg="add mod modGraphic">
          <ac:chgData name="Stefano Castagnoli" userId="b5b1c50746fa2fa2" providerId="LiveId" clId="{4B682326-B11B-489E-9640-D6F4090C8179}" dt="2022-09-21T21:52:13.855" v="4169" actId="20577"/>
          <ac:graphicFrameMkLst>
            <pc:docMk/>
            <pc:sldMk cId="4027820582" sldId="299"/>
            <ac:graphicFrameMk id="3" creationId="{6CC1C41A-0DA9-EEC2-1712-13C34880A4E2}"/>
          </ac:graphicFrameMkLst>
        </pc:graphicFrameChg>
      </pc:sldChg>
    </pc:docChg>
  </pc:docChgLst>
  <pc:docChgLst>
    <pc:chgData name="Stefano Castagnoli" userId="b5b1c50746fa2fa2" providerId="LiveId" clId="{7D0A8B06-E208-4B70-B750-1370D956671C}"/>
    <pc:docChg chg="undo redo custSel addSld delSld modSld sldOrd">
      <pc:chgData name="Stefano Castagnoli" userId="b5b1c50746fa2fa2" providerId="LiveId" clId="{7D0A8B06-E208-4B70-B750-1370D956671C}" dt="2022-10-27T05:38:56.977" v="9038" actId="20577"/>
      <pc:docMkLst>
        <pc:docMk/>
      </pc:docMkLst>
      <pc:sldChg chg="modSp mod">
        <pc:chgData name="Stefano Castagnoli" userId="b5b1c50746fa2fa2" providerId="LiveId" clId="{7D0A8B06-E208-4B70-B750-1370D956671C}" dt="2022-10-23T14:57:09.015" v="1" actId="20577"/>
        <pc:sldMkLst>
          <pc:docMk/>
          <pc:sldMk cId="3120388699" sldId="256"/>
        </pc:sldMkLst>
        <pc:spChg chg="mod">
          <ac:chgData name="Stefano Castagnoli" userId="b5b1c50746fa2fa2" providerId="LiveId" clId="{7D0A8B06-E208-4B70-B750-1370D956671C}" dt="2022-10-23T14:57:09.015" v="1" actId="20577"/>
          <ac:spMkLst>
            <pc:docMk/>
            <pc:sldMk cId="3120388699" sldId="256"/>
            <ac:spMk id="3" creationId="{E0C54E85-4BBB-80B9-3495-94B27AF1CF02}"/>
          </ac:spMkLst>
        </pc:spChg>
      </pc:sldChg>
      <pc:sldChg chg="modSp mod">
        <pc:chgData name="Stefano Castagnoli" userId="b5b1c50746fa2fa2" providerId="LiveId" clId="{7D0A8B06-E208-4B70-B750-1370D956671C}" dt="2022-10-27T05:38:56.977" v="9038" actId="20577"/>
        <pc:sldMkLst>
          <pc:docMk/>
          <pc:sldMk cId="27400708" sldId="292"/>
        </pc:sldMkLst>
        <pc:spChg chg="mod">
          <ac:chgData name="Stefano Castagnoli" userId="b5b1c50746fa2fa2" providerId="LiveId" clId="{7D0A8B06-E208-4B70-B750-1370D956671C}" dt="2022-10-27T05:38:56.977" v="9038" actId="20577"/>
          <ac:spMkLst>
            <pc:docMk/>
            <pc:sldMk cId="27400708" sldId="292"/>
            <ac:spMk id="2" creationId="{69496913-E27E-0E18-C61E-96660AFB142B}"/>
          </ac:spMkLst>
        </pc:spChg>
        <pc:spChg chg="mod">
          <ac:chgData name="Stefano Castagnoli" userId="b5b1c50746fa2fa2" providerId="LiveId" clId="{7D0A8B06-E208-4B70-B750-1370D956671C}" dt="2022-10-27T05:38:53.015" v="9029" actId="20577"/>
          <ac:spMkLst>
            <pc:docMk/>
            <pc:sldMk cId="27400708" sldId="292"/>
            <ac:spMk id="4" creationId="{1BCFC0DC-3E1F-31D5-1A60-DBF90D003AA1}"/>
          </ac:spMkLst>
        </pc:spChg>
        <pc:spChg chg="mod">
          <ac:chgData name="Stefano Castagnoli" userId="b5b1c50746fa2fa2" providerId="LiveId" clId="{7D0A8B06-E208-4B70-B750-1370D956671C}" dt="2022-10-27T05:21:55.474" v="8725" actId="14100"/>
          <ac:spMkLst>
            <pc:docMk/>
            <pc:sldMk cId="27400708" sldId="292"/>
            <ac:spMk id="8" creationId="{FBA08ED7-D839-C2FB-7578-72CCAD406CBD}"/>
          </ac:spMkLst>
        </pc:spChg>
      </pc:sldChg>
      <pc:sldChg chg="addSp delSp modSp mod">
        <pc:chgData name="Stefano Castagnoli" userId="b5b1c50746fa2fa2" providerId="LiveId" clId="{7D0A8B06-E208-4B70-B750-1370D956671C}" dt="2022-10-26T22:42:32.884" v="5634" actId="20577"/>
        <pc:sldMkLst>
          <pc:docMk/>
          <pc:sldMk cId="223523758" sldId="293"/>
        </pc:sldMkLst>
        <pc:spChg chg="mod">
          <ac:chgData name="Stefano Castagnoli" userId="b5b1c50746fa2fa2" providerId="LiveId" clId="{7D0A8B06-E208-4B70-B750-1370D956671C}" dt="2022-10-23T14:57:38.727" v="46" actId="20577"/>
          <ac:spMkLst>
            <pc:docMk/>
            <pc:sldMk cId="223523758" sldId="293"/>
            <ac:spMk id="2" creationId="{69496913-E27E-0E18-C61E-96660AFB142B}"/>
          </ac:spMkLst>
        </pc:spChg>
        <pc:spChg chg="add mod">
          <ac:chgData name="Stefano Castagnoli" userId="b5b1c50746fa2fa2" providerId="LiveId" clId="{7D0A8B06-E208-4B70-B750-1370D956671C}" dt="2022-10-26T16:35:09.190" v="457" actId="1076"/>
          <ac:spMkLst>
            <pc:docMk/>
            <pc:sldMk cId="223523758" sldId="293"/>
            <ac:spMk id="3" creationId="{23AF5507-ADA7-3B94-4C99-004F4AD05433}"/>
          </ac:spMkLst>
        </pc:spChg>
        <pc:spChg chg="mod">
          <ac:chgData name="Stefano Castagnoli" userId="b5b1c50746fa2fa2" providerId="LiveId" clId="{7D0A8B06-E208-4B70-B750-1370D956671C}" dt="2022-10-26T16:34:34.908" v="453" actId="20577"/>
          <ac:spMkLst>
            <pc:docMk/>
            <pc:sldMk cId="223523758" sldId="293"/>
            <ac:spMk id="4" creationId="{1BCFC0DC-3E1F-31D5-1A60-DBF90D003AA1}"/>
          </ac:spMkLst>
        </pc:spChg>
        <pc:spChg chg="add mod">
          <ac:chgData name="Stefano Castagnoli" userId="b5b1c50746fa2fa2" providerId="LiveId" clId="{7D0A8B06-E208-4B70-B750-1370D956671C}" dt="2022-10-26T16:35:09.190" v="457" actId="1076"/>
          <ac:spMkLst>
            <pc:docMk/>
            <pc:sldMk cId="223523758" sldId="293"/>
            <ac:spMk id="5" creationId="{D3D32049-80A7-88F5-DFFF-411900B869AA}"/>
          </ac:spMkLst>
        </pc:spChg>
        <pc:spChg chg="add mod">
          <ac:chgData name="Stefano Castagnoli" userId="b5b1c50746fa2fa2" providerId="LiveId" clId="{7D0A8B06-E208-4B70-B750-1370D956671C}" dt="2022-10-26T16:35:09.190" v="457" actId="1076"/>
          <ac:spMkLst>
            <pc:docMk/>
            <pc:sldMk cId="223523758" sldId="293"/>
            <ac:spMk id="6" creationId="{60DEDDFF-68DC-6724-E922-5316C0250114}"/>
          </ac:spMkLst>
        </pc:spChg>
        <pc:spChg chg="add mod">
          <ac:chgData name="Stefano Castagnoli" userId="b5b1c50746fa2fa2" providerId="LiveId" clId="{7D0A8B06-E208-4B70-B750-1370D956671C}" dt="2022-10-26T16:35:09.190" v="457" actId="1076"/>
          <ac:spMkLst>
            <pc:docMk/>
            <pc:sldMk cId="223523758" sldId="293"/>
            <ac:spMk id="7" creationId="{BC6E34C9-41C6-DD0F-2634-0BCE1944D4F9}"/>
          </ac:spMkLst>
        </pc:spChg>
        <pc:spChg chg="mod">
          <ac:chgData name="Stefano Castagnoli" userId="b5b1c50746fa2fa2" providerId="LiveId" clId="{7D0A8B06-E208-4B70-B750-1370D956671C}" dt="2022-10-26T22:42:32.884" v="5634" actId="20577"/>
          <ac:spMkLst>
            <pc:docMk/>
            <pc:sldMk cId="223523758" sldId="293"/>
            <ac:spMk id="8" creationId="{FBA08ED7-D839-C2FB-7578-72CCAD406CBD}"/>
          </ac:spMkLst>
        </pc:spChg>
        <pc:spChg chg="add mod">
          <ac:chgData name="Stefano Castagnoli" userId="b5b1c50746fa2fa2" providerId="LiveId" clId="{7D0A8B06-E208-4B70-B750-1370D956671C}" dt="2022-10-26T16:35:09.190" v="457" actId="1076"/>
          <ac:spMkLst>
            <pc:docMk/>
            <pc:sldMk cId="223523758" sldId="293"/>
            <ac:spMk id="9" creationId="{290F02C9-07A7-810C-C14A-2AF3ADCD17A4}"/>
          </ac:spMkLst>
        </pc:spChg>
        <pc:spChg chg="del">
          <ac:chgData name="Stefano Castagnoli" userId="b5b1c50746fa2fa2" providerId="LiveId" clId="{7D0A8B06-E208-4B70-B750-1370D956671C}" dt="2022-10-23T14:57:51.660" v="62" actId="478"/>
          <ac:spMkLst>
            <pc:docMk/>
            <pc:sldMk cId="223523758" sldId="293"/>
            <ac:spMk id="9" creationId="{4C714942-5794-060A-7CAE-C361864C0875}"/>
          </ac:spMkLst>
        </pc:spChg>
        <pc:spChg chg="add mod">
          <ac:chgData name="Stefano Castagnoli" userId="b5b1c50746fa2fa2" providerId="LiveId" clId="{7D0A8B06-E208-4B70-B750-1370D956671C}" dt="2022-10-26T16:35:09.190" v="457" actId="1076"/>
          <ac:spMkLst>
            <pc:docMk/>
            <pc:sldMk cId="223523758" sldId="293"/>
            <ac:spMk id="10" creationId="{5A6C510E-AA1F-E769-950C-B0B54AF97C94}"/>
          </ac:spMkLst>
        </pc:spChg>
        <pc:spChg chg="add del mod">
          <ac:chgData name="Stefano Castagnoli" userId="b5b1c50746fa2fa2" providerId="LiveId" clId="{7D0A8B06-E208-4B70-B750-1370D956671C}" dt="2022-10-26T16:27:03.363" v="288" actId="11529"/>
          <ac:spMkLst>
            <pc:docMk/>
            <pc:sldMk cId="223523758" sldId="293"/>
            <ac:spMk id="16" creationId="{E68386D4-1C72-C840-274C-47F1B53B6393}"/>
          </ac:spMkLst>
        </pc:spChg>
        <pc:cxnChg chg="add mod">
          <ac:chgData name="Stefano Castagnoli" userId="b5b1c50746fa2fa2" providerId="LiveId" clId="{7D0A8B06-E208-4B70-B750-1370D956671C}" dt="2022-10-26T16:35:09.190" v="457" actId="1076"/>
          <ac:cxnSpMkLst>
            <pc:docMk/>
            <pc:sldMk cId="223523758" sldId="293"/>
            <ac:cxnSpMk id="12" creationId="{57708C3A-C270-E408-1149-C02785CC3ED6}"/>
          </ac:cxnSpMkLst>
        </pc:cxnChg>
        <pc:cxnChg chg="add mod">
          <ac:chgData name="Stefano Castagnoli" userId="b5b1c50746fa2fa2" providerId="LiveId" clId="{7D0A8B06-E208-4B70-B750-1370D956671C}" dt="2022-10-26T16:35:09.190" v="457" actId="1076"/>
          <ac:cxnSpMkLst>
            <pc:docMk/>
            <pc:sldMk cId="223523758" sldId="293"/>
            <ac:cxnSpMk id="13" creationId="{694FB5A7-8A79-65CE-1A70-4F8FE66E9D2A}"/>
          </ac:cxnSpMkLst>
        </pc:cxnChg>
        <pc:cxnChg chg="add del mod">
          <ac:chgData name="Stefano Castagnoli" userId="b5b1c50746fa2fa2" providerId="LiveId" clId="{7D0A8B06-E208-4B70-B750-1370D956671C}" dt="2022-10-26T16:26:41.938" v="284" actId="478"/>
          <ac:cxnSpMkLst>
            <pc:docMk/>
            <pc:sldMk cId="223523758" sldId="293"/>
            <ac:cxnSpMk id="15" creationId="{92D20118-6E84-344A-D503-ED7DE8B52D28}"/>
          </ac:cxnSpMkLst>
        </pc:cxnChg>
        <pc:cxnChg chg="add del mod">
          <ac:chgData name="Stefano Castagnoli" userId="b5b1c50746fa2fa2" providerId="LiveId" clId="{7D0A8B06-E208-4B70-B750-1370D956671C}" dt="2022-10-26T16:30:11.215" v="347" actId="478"/>
          <ac:cxnSpMkLst>
            <pc:docMk/>
            <pc:sldMk cId="223523758" sldId="293"/>
            <ac:cxnSpMk id="17" creationId="{AE2DA6F8-41BE-DE0D-9D45-8F4DF018DF7D}"/>
          </ac:cxnSpMkLst>
        </pc:cxnChg>
        <pc:cxnChg chg="add mod">
          <ac:chgData name="Stefano Castagnoli" userId="b5b1c50746fa2fa2" providerId="LiveId" clId="{7D0A8B06-E208-4B70-B750-1370D956671C}" dt="2022-10-26T16:35:09.190" v="457" actId="1076"/>
          <ac:cxnSpMkLst>
            <pc:docMk/>
            <pc:sldMk cId="223523758" sldId="293"/>
            <ac:cxnSpMk id="20" creationId="{26599E6E-F6CD-4D34-D2CA-61742FAE189A}"/>
          </ac:cxnSpMkLst>
        </pc:cxnChg>
        <pc:cxnChg chg="add mod">
          <ac:chgData name="Stefano Castagnoli" userId="b5b1c50746fa2fa2" providerId="LiveId" clId="{7D0A8B06-E208-4B70-B750-1370D956671C}" dt="2022-10-26T16:35:09.190" v="457" actId="1076"/>
          <ac:cxnSpMkLst>
            <pc:docMk/>
            <pc:sldMk cId="223523758" sldId="293"/>
            <ac:cxnSpMk id="23" creationId="{EB438C2B-857D-D4E8-DA26-F654E445EC9E}"/>
          </ac:cxnSpMkLst>
        </pc:cxnChg>
        <pc:cxnChg chg="add mod">
          <ac:chgData name="Stefano Castagnoli" userId="b5b1c50746fa2fa2" providerId="LiveId" clId="{7D0A8B06-E208-4B70-B750-1370D956671C}" dt="2022-10-26T16:35:09.190" v="457" actId="1076"/>
          <ac:cxnSpMkLst>
            <pc:docMk/>
            <pc:sldMk cId="223523758" sldId="293"/>
            <ac:cxnSpMk id="24" creationId="{401FE03B-99AD-46DB-E657-ACF0189E4B6A}"/>
          </ac:cxnSpMkLst>
        </pc:cxnChg>
        <pc:cxnChg chg="add del mod">
          <ac:chgData name="Stefano Castagnoli" userId="b5b1c50746fa2fa2" providerId="LiveId" clId="{7D0A8B06-E208-4B70-B750-1370D956671C}" dt="2022-10-26T16:28:33.210" v="304" actId="11529"/>
          <ac:cxnSpMkLst>
            <pc:docMk/>
            <pc:sldMk cId="223523758" sldId="293"/>
            <ac:cxnSpMk id="26" creationId="{EE237036-22EF-2205-4317-79AE14ED4A3E}"/>
          </ac:cxnSpMkLst>
        </pc:cxnChg>
        <pc:cxnChg chg="add del mod">
          <ac:chgData name="Stefano Castagnoli" userId="b5b1c50746fa2fa2" providerId="LiveId" clId="{7D0A8B06-E208-4B70-B750-1370D956671C}" dt="2022-10-26T16:30:08.512" v="346" actId="478"/>
          <ac:cxnSpMkLst>
            <pc:docMk/>
            <pc:sldMk cId="223523758" sldId="293"/>
            <ac:cxnSpMk id="28" creationId="{E491A3E7-4560-5576-D73B-88E9C12CDA3B}"/>
          </ac:cxnSpMkLst>
        </pc:cxnChg>
      </pc:sldChg>
      <pc:sldChg chg="delSp modSp mod">
        <pc:chgData name="Stefano Castagnoli" userId="b5b1c50746fa2fa2" providerId="LiveId" clId="{7D0A8B06-E208-4B70-B750-1370D956671C}" dt="2022-10-26T23:04:19.818" v="6723" actId="20577"/>
        <pc:sldMkLst>
          <pc:docMk/>
          <pc:sldMk cId="3946664834" sldId="294"/>
        </pc:sldMkLst>
        <pc:spChg chg="mod">
          <ac:chgData name="Stefano Castagnoli" userId="b5b1c50746fa2fa2" providerId="LiveId" clId="{7D0A8B06-E208-4B70-B750-1370D956671C}" dt="2022-10-26T22:12:21.926" v="4707" actId="20577"/>
          <ac:spMkLst>
            <pc:docMk/>
            <pc:sldMk cId="3946664834" sldId="294"/>
            <ac:spMk id="2" creationId="{69496913-E27E-0E18-C61E-96660AFB142B}"/>
          </ac:spMkLst>
        </pc:spChg>
        <pc:spChg chg="mod">
          <ac:chgData name="Stefano Castagnoli" userId="b5b1c50746fa2fa2" providerId="LiveId" clId="{7D0A8B06-E208-4B70-B750-1370D956671C}" dt="2022-10-26T22:12:32.294" v="4715" actId="20577"/>
          <ac:spMkLst>
            <pc:docMk/>
            <pc:sldMk cId="3946664834" sldId="294"/>
            <ac:spMk id="4" creationId="{1BCFC0DC-3E1F-31D5-1A60-DBF90D003AA1}"/>
          </ac:spMkLst>
        </pc:spChg>
        <pc:spChg chg="mod">
          <ac:chgData name="Stefano Castagnoli" userId="b5b1c50746fa2fa2" providerId="LiveId" clId="{7D0A8B06-E208-4B70-B750-1370D956671C}" dt="2022-10-26T23:04:19.818" v="6723" actId="20577"/>
          <ac:spMkLst>
            <pc:docMk/>
            <pc:sldMk cId="3946664834" sldId="294"/>
            <ac:spMk id="8" creationId="{FBA08ED7-D839-C2FB-7578-72CCAD406CBD}"/>
          </ac:spMkLst>
        </pc:spChg>
        <pc:spChg chg="del">
          <ac:chgData name="Stefano Castagnoli" userId="b5b1c50746fa2fa2" providerId="LiveId" clId="{7D0A8B06-E208-4B70-B750-1370D956671C}" dt="2022-10-26T22:12:27.927" v="4710" actId="478"/>
          <ac:spMkLst>
            <pc:docMk/>
            <pc:sldMk cId="3946664834" sldId="294"/>
            <ac:spMk id="9" creationId="{4C714942-5794-060A-7CAE-C361864C0875}"/>
          </ac:spMkLst>
        </pc:spChg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805682047" sldId="295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1316868311" sldId="296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1471553173" sldId="297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1532494735" sldId="298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819593792" sldId="300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4276705744" sldId="301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487922111" sldId="302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1342183289" sldId="303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3494796488" sldId="304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974739737" sldId="305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780392588" sldId="306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1465866020" sldId="307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342421898" sldId="309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746480556" sldId="310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02313371" sldId="311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779842184" sldId="312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449822454" sldId="313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1899660648" sldId="314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865176349" sldId="315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860987138" sldId="316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44110923" sldId="317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296081885" sldId="318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1049239452" sldId="319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722840569" sldId="320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317513799" sldId="321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306518897" sldId="322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3567595668" sldId="323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3990702846" sldId="324"/>
        </pc:sldMkLst>
      </pc:sldChg>
      <pc:sldChg chg="delSp modSp add mod">
        <pc:chgData name="Stefano Castagnoli" userId="b5b1c50746fa2fa2" providerId="LiveId" clId="{7D0A8B06-E208-4B70-B750-1370D956671C}" dt="2022-10-26T17:42:11.834" v="4290" actId="20577"/>
        <pc:sldMkLst>
          <pc:docMk/>
          <pc:sldMk cId="827486498" sldId="325"/>
        </pc:sldMkLst>
        <pc:spChg chg="mod">
          <ac:chgData name="Stefano Castagnoli" userId="b5b1c50746fa2fa2" providerId="LiveId" clId="{7D0A8B06-E208-4B70-B750-1370D956671C}" dt="2022-10-26T17:42:11.834" v="4290" actId="20577"/>
          <ac:spMkLst>
            <pc:docMk/>
            <pc:sldMk cId="827486498" sldId="325"/>
            <ac:spMk id="2" creationId="{69496913-E27E-0E18-C61E-96660AFB142B}"/>
          </ac:spMkLst>
        </pc:spChg>
        <pc:spChg chg="del">
          <ac:chgData name="Stefano Castagnoli" userId="b5b1c50746fa2fa2" providerId="LiveId" clId="{7D0A8B06-E208-4B70-B750-1370D956671C}" dt="2022-10-26T16:42:46.336" v="855" actId="478"/>
          <ac:spMkLst>
            <pc:docMk/>
            <pc:sldMk cId="827486498" sldId="325"/>
            <ac:spMk id="3" creationId="{23AF5507-ADA7-3B94-4C99-004F4AD05433}"/>
          </ac:spMkLst>
        </pc:spChg>
        <pc:spChg chg="mod">
          <ac:chgData name="Stefano Castagnoli" userId="b5b1c50746fa2fa2" providerId="LiveId" clId="{7D0A8B06-E208-4B70-B750-1370D956671C}" dt="2022-10-26T16:41:35.024" v="693" actId="20577"/>
          <ac:spMkLst>
            <pc:docMk/>
            <pc:sldMk cId="827486498" sldId="325"/>
            <ac:spMk id="4" creationId="{1BCFC0DC-3E1F-31D5-1A60-DBF90D003AA1}"/>
          </ac:spMkLst>
        </pc:spChg>
        <pc:spChg chg="del">
          <ac:chgData name="Stefano Castagnoli" userId="b5b1c50746fa2fa2" providerId="LiveId" clId="{7D0A8B06-E208-4B70-B750-1370D956671C}" dt="2022-10-26T16:42:46.336" v="855" actId="478"/>
          <ac:spMkLst>
            <pc:docMk/>
            <pc:sldMk cId="827486498" sldId="325"/>
            <ac:spMk id="5" creationId="{D3D32049-80A7-88F5-DFFF-411900B869AA}"/>
          </ac:spMkLst>
        </pc:spChg>
        <pc:spChg chg="del">
          <ac:chgData name="Stefano Castagnoli" userId="b5b1c50746fa2fa2" providerId="LiveId" clId="{7D0A8B06-E208-4B70-B750-1370D956671C}" dt="2022-10-26T16:42:46.336" v="855" actId="478"/>
          <ac:spMkLst>
            <pc:docMk/>
            <pc:sldMk cId="827486498" sldId="325"/>
            <ac:spMk id="6" creationId="{60DEDDFF-68DC-6724-E922-5316C0250114}"/>
          </ac:spMkLst>
        </pc:spChg>
        <pc:spChg chg="del">
          <ac:chgData name="Stefano Castagnoli" userId="b5b1c50746fa2fa2" providerId="LiveId" clId="{7D0A8B06-E208-4B70-B750-1370D956671C}" dt="2022-10-26T16:42:46.336" v="855" actId="478"/>
          <ac:spMkLst>
            <pc:docMk/>
            <pc:sldMk cId="827486498" sldId="325"/>
            <ac:spMk id="7" creationId="{BC6E34C9-41C6-DD0F-2634-0BCE1944D4F9}"/>
          </ac:spMkLst>
        </pc:spChg>
        <pc:spChg chg="mod">
          <ac:chgData name="Stefano Castagnoli" userId="b5b1c50746fa2fa2" providerId="LiveId" clId="{7D0A8B06-E208-4B70-B750-1370D956671C}" dt="2022-10-26T16:52:21.482" v="1593" actId="14100"/>
          <ac:spMkLst>
            <pc:docMk/>
            <pc:sldMk cId="827486498" sldId="325"/>
            <ac:spMk id="8" creationId="{FBA08ED7-D839-C2FB-7578-72CCAD406CBD}"/>
          </ac:spMkLst>
        </pc:spChg>
        <pc:spChg chg="del">
          <ac:chgData name="Stefano Castagnoli" userId="b5b1c50746fa2fa2" providerId="LiveId" clId="{7D0A8B06-E208-4B70-B750-1370D956671C}" dt="2022-10-26T16:42:46.336" v="855" actId="478"/>
          <ac:spMkLst>
            <pc:docMk/>
            <pc:sldMk cId="827486498" sldId="325"/>
            <ac:spMk id="9" creationId="{290F02C9-07A7-810C-C14A-2AF3ADCD17A4}"/>
          </ac:spMkLst>
        </pc:spChg>
        <pc:spChg chg="del">
          <ac:chgData name="Stefano Castagnoli" userId="b5b1c50746fa2fa2" providerId="LiveId" clId="{7D0A8B06-E208-4B70-B750-1370D956671C}" dt="2022-10-26T16:42:46.336" v="855" actId="478"/>
          <ac:spMkLst>
            <pc:docMk/>
            <pc:sldMk cId="827486498" sldId="325"/>
            <ac:spMk id="10" creationId="{5A6C510E-AA1F-E769-950C-B0B54AF97C94}"/>
          </ac:spMkLst>
        </pc:spChg>
        <pc:cxnChg chg="del mod">
          <ac:chgData name="Stefano Castagnoli" userId="b5b1c50746fa2fa2" providerId="LiveId" clId="{7D0A8B06-E208-4B70-B750-1370D956671C}" dt="2022-10-26T16:42:46.336" v="855" actId="478"/>
          <ac:cxnSpMkLst>
            <pc:docMk/>
            <pc:sldMk cId="827486498" sldId="325"/>
            <ac:cxnSpMk id="12" creationId="{57708C3A-C270-E408-1149-C02785CC3ED6}"/>
          </ac:cxnSpMkLst>
        </pc:cxnChg>
        <pc:cxnChg chg="del">
          <ac:chgData name="Stefano Castagnoli" userId="b5b1c50746fa2fa2" providerId="LiveId" clId="{7D0A8B06-E208-4B70-B750-1370D956671C}" dt="2022-10-26T16:42:46.336" v="855" actId="478"/>
          <ac:cxnSpMkLst>
            <pc:docMk/>
            <pc:sldMk cId="827486498" sldId="325"/>
            <ac:cxnSpMk id="13" creationId="{694FB5A7-8A79-65CE-1A70-4F8FE66E9D2A}"/>
          </ac:cxnSpMkLst>
        </pc:cxnChg>
        <pc:cxnChg chg="del mod">
          <ac:chgData name="Stefano Castagnoli" userId="b5b1c50746fa2fa2" providerId="LiveId" clId="{7D0A8B06-E208-4B70-B750-1370D956671C}" dt="2022-10-26T16:42:46.336" v="855" actId="478"/>
          <ac:cxnSpMkLst>
            <pc:docMk/>
            <pc:sldMk cId="827486498" sldId="325"/>
            <ac:cxnSpMk id="17" creationId="{AE2DA6F8-41BE-DE0D-9D45-8F4DF018DF7D}"/>
          </ac:cxnSpMkLst>
        </pc:cxnChg>
        <pc:cxnChg chg="del mod">
          <ac:chgData name="Stefano Castagnoli" userId="b5b1c50746fa2fa2" providerId="LiveId" clId="{7D0A8B06-E208-4B70-B750-1370D956671C}" dt="2022-10-26T16:42:46.336" v="855" actId="478"/>
          <ac:cxnSpMkLst>
            <pc:docMk/>
            <pc:sldMk cId="827486498" sldId="325"/>
            <ac:cxnSpMk id="20" creationId="{26599E6E-F6CD-4D34-D2CA-61742FAE189A}"/>
          </ac:cxnSpMkLst>
        </pc:cxnChg>
        <pc:cxnChg chg="del">
          <ac:chgData name="Stefano Castagnoli" userId="b5b1c50746fa2fa2" providerId="LiveId" clId="{7D0A8B06-E208-4B70-B750-1370D956671C}" dt="2022-10-26T16:42:46.336" v="855" actId="478"/>
          <ac:cxnSpMkLst>
            <pc:docMk/>
            <pc:sldMk cId="827486498" sldId="325"/>
            <ac:cxnSpMk id="23" creationId="{EB438C2B-857D-D4E8-DA26-F654E445EC9E}"/>
          </ac:cxnSpMkLst>
        </pc:cxnChg>
        <pc:cxnChg chg="del">
          <ac:chgData name="Stefano Castagnoli" userId="b5b1c50746fa2fa2" providerId="LiveId" clId="{7D0A8B06-E208-4B70-B750-1370D956671C}" dt="2022-10-26T16:42:46.336" v="855" actId="478"/>
          <ac:cxnSpMkLst>
            <pc:docMk/>
            <pc:sldMk cId="827486498" sldId="325"/>
            <ac:cxnSpMk id="24" creationId="{401FE03B-99AD-46DB-E657-ACF0189E4B6A}"/>
          </ac:cxnSpMkLst>
        </pc:cxnChg>
        <pc:cxnChg chg="del mod">
          <ac:chgData name="Stefano Castagnoli" userId="b5b1c50746fa2fa2" providerId="LiveId" clId="{7D0A8B06-E208-4B70-B750-1370D956671C}" dt="2022-10-26T16:42:46.336" v="855" actId="478"/>
          <ac:cxnSpMkLst>
            <pc:docMk/>
            <pc:sldMk cId="827486498" sldId="325"/>
            <ac:cxnSpMk id="28" creationId="{E491A3E7-4560-5576-D73B-88E9C12CDA3B}"/>
          </ac:cxnSpMkLst>
        </pc:cxnChg>
      </pc:sldChg>
      <pc:sldChg chg="modSp add mod">
        <pc:chgData name="Stefano Castagnoli" userId="b5b1c50746fa2fa2" providerId="LiveId" clId="{7D0A8B06-E208-4B70-B750-1370D956671C}" dt="2022-10-26T17:10:12.919" v="2623" actId="6549"/>
        <pc:sldMkLst>
          <pc:docMk/>
          <pc:sldMk cId="1057363001" sldId="326"/>
        </pc:sldMkLst>
        <pc:spChg chg="mod">
          <ac:chgData name="Stefano Castagnoli" userId="b5b1c50746fa2fa2" providerId="LiveId" clId="{7D0A8B06-E208-4B70-B750-1370D956671C}" dt="2022-10-26T16:30:00.712" v="345" actId="20577"/>
          <ac:spMkLst>
            <pc:docMk/>
            <pc:sldMk cId="1057363001" sldId="326"/>
            <ac:spMk id="2" creationId="{69496913-E27E-0E18-C61E-96660AFB142B}"/>
          </ac:spMkLst>
        </pc:spChg>
        <pc:spChg chg="mod">
          <ac:chgData name="Stefano Castagnoli" userId="b5b1c50746fa2fa2" providerId="LiveId" clId="{7D0A8B06-E208-4B70-B750-1370D956671C}" dt="2022-10-26T16:40:14.339" v="671" actId="1076"/>
          <ac:spMkLst>
            <pc:docMk/>
            <pc:sldMk cId="1057363001" sldId="326"/>
            <ac:spMk id="3" creationId="{23AF5507-ADA7-3B94-4C99-004F4AD05433}"/>
          </ac:spMkLst>
        </pc:spChg>
        <pc:spChg chg="mod">
          <ac:chgData name="Stefano Castagnoli" userId="b5b1c50746fa2fa2" providerId="LiveId" clId="{7D0A8B06-E208-4B70-B750-1370D956671C}" dt="2022-10-26T16:34:29.597" v="448" actId="20577"/>
          <ac:spMkLst>
            <pc:docMk/>
            <pc:sldMk cId="1057363001" sldId="326"/>
            <ac:spMk id="4" creationId="{1BCFC0DC-3E1F-31D5-1A60-DBF90D003AA1}"/>
          </ac:spMkLst>
        </pc:spChg>
        <pc:spChg chg="mod">
          <ac:chgData name="Stefano Castagnoli" userId="b5b1c50746fa2fa2" providerId="LiveId" clId="{7D0A8B06-E208-4B70-B750-1370D956671C}" dt="2022-10-26T16:40:14.339" v="671" actId="1076"/>
          <ac:spMkLst>
            <pc:docMk/>
            <pc:sldMk cId="1057363001" sldId="326"/>
            <ac:spMk id="5" creationId="{D3D32049-80A7-88F5-DFFF-411900B869AA}"/>
          </ac:spMkLst>
        </pc:spChg>
        <pc:spChg chg="mod">
          <ac:chgData name="Stefano Castagnoli" userId="b5b1c50746fa2fa2" providerId="LiveId" clId="{7D0A8B06-E208-4B70-B750-1370D956671C}" dt="2022-10-26T16:40:14.339" v="671" actId="1076"/>
          <ac:spMkLst>
            <pc:docMk/>
            <pc:sldMk cId="1057363001" sldId="326"/>
            <ac:spMk id="6" creationId="{60DEDDFF-68DC-6724-E922-5316C0250114}"/>
          </ac:spMkLst>
        </pc:spChg>
        <pc:spChg chg="mod">
          <ac:chgData name="Stefano Castagnoli" userId="b5b1c50746fa2fa2" providerId="LiveId" clId="{7D0A8B06-E208-4B70-B750-1370D956671C}" dt="2022-10-26T16:40:14.339" v="671" actId="1076"/>
          <ac:spMkLst>
            <pc:docMk/>
            <pc:sldMk cId="1057363001" sldId="326"/>
            <ac:spMk id="7" creationId="{BC6E34C9-41C6-DD0F-2634-0BCE1944D4F9}"/>
          </ac:spMkLst>
        </pc:spChg>
        <pc:spChg chg="mod">
          <ac:chgData name="Stefano Castagnoli" userId="b5b1c50746fa2fa2" providerId="LiveId" clId="{7D0A8B06-E208-4B70-B750-1370D956671C}" dt="2022-10-26T17:10:12.919" v="2623" actId="6549"/>
          <ac:spMkLst>
            <pc:docMk/>
            <pc:sldMk cId="1057363001" sldId="326"/>
            <ac:spMk id="8" creationId="{FBA08ED7-D839-C2FB-7578-72CCAD406CBD}"/>
          </ac:spMkLst>
        </pc:spChg>
        <pc:spChg chg="mod">
          <ac:chgData name="Stefano Castagnoli" userId="b5b1c50746fa2fa2" providerId="LiveId" clId="{7D0A8B06-E208-4B70-B750-1370D956671C}" dt="2022-10-26T16:40:14.339" v="671" actId="1076"/>
          <ac:spMkLst>
            <pc:docMk/>
            <pc:sldMk cId="1057363001" sldId="326"/>
            <ac:spMk id="9" creationId="{290F02C9-07A7-810C-C14A-2AF3ADCD17A4}"/>
          </ac:spMkLst>
        </pc:spChg>
        <pc:spChg chg="mod">
          <ac:chgData name="Stefano Castagnoli" userId="b5b1c50746fa2fa2" providerId="LiveId" clId="{7D0A8B06-E208-4B70-B750-1370D956671C}" dt="2022-10-26T16:40:14.339" v="671" actId="1076"/>
          <ac:spMkLst>
            <pc:docMk/>
            <pc:sldMk cId="1057363001" sldId="326"/>
            <ac:spMk id="10" creationId="{5A6C510E-AA1F-E769-950C-B0B54AF97C94}"/>
          </ac:spMkLst>
        </pc:spChg>
        <pc:cxnChg chg="mod">
          <ac:chgData name="Stefano Castagnoli" userId="b5b1c50746fa2fa2" providerId="LiveId" clId="{7D0A8B06-E208-4B70-B750-1370D956671C}" dt="2022-10-26T16:40:14.339" v="671" actId="1076"/>
          <ac:cxnSpMkLst>
            <pc:docMk/>
            <pc:sldMk cId="1057363001" sldId="326"/>
            <ac:cxnSpMk id="12" creationId="{57708C3A-C270-E408-1149-C02785CC3ED6}"/>
          </ac:cxnSpMkLst>
        </pc:cxnChg>
        <pc:cxnChg chg="mod">
          <ac:chgData name="Stefano Castagnoli" userId="b5b1c50746fa2fa2" providerId="LiveId" clId="{7D0A8B06-E208-4B70-B750-1370D956671C}" dt="2022-10-26T16:40:14.339" v="671" actId="1076"/>
          <ac:cxnSpMkLst>
            <pc:docMk/>
            <pc:sldMk cId="1057363001" sldId="326"/>
            <ac:cxnSpMk id="13" creationId="{694FB5A7-8A79-65CE-1A70-4F8FE66E9D2A}"/>
          </ac:cxnSpMkLst>
        </pc:cxnChg>
        <pc:cxnChg chg="mod">
          <ac:chgData name="Stefano Castagnoli" userId="b5b1c50746fa2fa2" providerId="LiveId" clId="{7D0A8B06-E208-4B70-B750-1370D956671C}" dt="2022-10-26T16:40:14.339" v="671" actId="1076"/>
          <ac:cxnSpMkLst>
            <pc:docMk/>
            <pc:sldMk cId="1057363001" sldId="326"/>
            <ac:cxnSpMk id="17" creationId="{AE2DA6F8-41BE-DE0D-9D45-8F4DF018DF7D}"/>
          </ac:cxnSpMkLst>
        </pc:cxnChg>
        <pc:cxnChg chg="mod">
          <ac:chgData name="Stefano Castagnoli" userId="b5b1c50746fa2fa2" providerId="LiveId" clId="{7D0A8B06-E208-4B70-B750-1370D956671C}" dt="2022-10-26T16:40:14.339" v="671" actId="1076"/>
          <ac:cxnSpMkLst>
            <pc:docMk/>
            <pc:sldMk cId="1057363001" sldId="326"/>
            <ac:cxnSpMk id="20" creationId="{26599E6E-F6CD-4D34-D2CA-61742FAE189A}"/>
          </ac:cxnSpMkLst>
        </pc:cxnChg>
        <pc:cxnChg chg="mod">
          <ac:chgData name="Stefano Castagnoli" userId="b5b1c50746fa2fa2" providerId="LiveId" clId="{7D0A8B06-E208-4B70-B750-1370D956671C}" dt="2022-10-26T16:40:14.339" v="671" actId="1076"/>
          <ac:cxnSpMkLst>
            <pc:docMk/>
            <pc:sldMk cId="1057363001" sldId="326"/>
            <ac:cxnSpMk id="23" creationId="{EB438C2B-857D-D4E8-DA26-F654E445EC9E}"/>
          </ac:cxnSpMkLst>
        </pc:cxnChg>
        <pc:cxnChg chg="mod">
          <ac:chgData name="Stefano Castagnoli" userId="b5b1c50746fa2fa2" providerId="LiveId" clId="{7D0A8B06-E208-4B70-B750-1370D956671C}" dt="2022-10-26T16:40:14.339" v="671" actId="1076"/>
          <ac:cxnSpMkLst>
            <pc:docMk/>
            <pc:sldMk cId="1057363001" sldId="326"/>
            <ac:cxnSpMk id="24" creationId="{401FE03B-99AD-46DB-E657-ACF0189E4B6A}"/>
          </ac:cxnSpMkLst>
        </pc:cxnChg>
        <pc:cxnChg chg="mod">
          <ac:chgData name="Stefano Castagnoli" userId="b5b1c50746fa2fa2" providerId="LiveId" clId="{7D0A8B06-E208-4B70-B750-1370D956671C}" dt="2022-10-26T16:40:14.339" v="671" actId="1076"/>
          <ac:cxnSpMkLst>
            <pc:docMk/>
            <pc:sldMk cId="1057363001" sldId="326"/>
            <ac:cxnSpMk id="28" creationId="{E491A3E7-4560-5576-D73B-88E9C12CDA3B}"/>
          </ac:cxnSpMkLst>
        </pc:cxnChg>
      </pc:sldChg>
      <pc:sldChg chg="modSp add mod">
        <pc:chgData name="Stefano Castagnoli" userId="b5b1c50746fa2fa2" providerId="LiveId" clId="{7D0A8B06-E208-4B70-B750-1370D956671C}" dt="2022-10-27T05:05:01.763" v="8169" actId="27636"/>
        <pc:sldMkLst>
          <pc:docMk/>
          <pc:sldMk cId="3588597197" sldId="327"/>
        </pc:sldMkLst>
        <pc:spChg chg="mod">
          <ac:chgData name="Stefano Castagnoli" userId="b5b1c50746fa2fa2" providerId="LiveId" clId="{7D0A8B06-E208-4B70-B750-1370D956671C}" dt="2022-10-26T17:42:14.153" v="4292" actId="20577"/>
          <ac:spMkLst>
            <pc:docMk/>
            <pc:sldMk cId="3588597197" sldId="327"/>
            <ac:spMk id="2" creationId="{69496913-E27E-0E18-C61E-96660AFB142B}"/>
          </ac:spMkLst>
        </pc:spChg>
        <pc:spChg chg="mod">
          <ac:chgData name="Stefano Castagnoli" userId="b5b1c50746fa2fa2" providerId="LiveId" clId="{7D0A8B06-E208-4B70-B750-1370D956671C}" dt="2022-10-27T05:05:01.763" v="8169" actId="27636"/>
          <ac:spMkLst>
            <pc:docMk/>
            <pc:sldMk cId="3588597197" sldId="327"/>
            <ac:spMk id="8" creationId="{FBA08ED7-D839-C2FB-7578-72CCAD406CBD}"/>
          </ac:spMkLst>
        </pc:spChg>
      </pc:sldChg>
      <pc:sldChg chg="addSp delSp modSp add mod ord">
        <pc:chgData name="Stefano Castagnoli" userId="b5b1c50746fa2fa2" providerId="LiveId" clId="{7D0A8B06-E208-4B70-B750-1370D956671C}" dt="2022-10-26T17:21:43.583" v="3041" actId="20577"/>
        <pc:sldMkLst>
          <pc:docMk/>
          <pc:sldMk cId="882714430" sldId="328"/>
        </pc:sldMkLst>
        <pc:spChg chg="mod">
          <ac:chgData name="Stefano Castagnoli" userId="b5b1c50746fa2fa2" providerId="LiveId" clId="{7D0A8B06-E208-4B70-B750-1370D956671C}" dt="2022-10-26T17:19:29.600" v="2960" actId="20577"/>
          <ac:spMkLst>
            <pc:docMk/>
            <pc:sldMk cId="882714430" sldId="328"/>
            <ac:spMk id="2" creationId="{69496913-E27E-0E18-C61E-96660AFB142B}"/>
          </ac:spMkLst>
        </pc:spChg>
        <pc:spChg chg="mod">
          <ac:chgData name="Stefano Castagnoli" userId="b5b1c50746fa2fa2" providerId="LiveId" clId="{7D0A8B06-E208-4B70-B750-1370D956671C}" dt="2022-10-26T17:19:39.305" v="2963" actId="1076"/>
          <ac:spMkLst>
            <pc:docMk/>
            <pc:sldMk cId="882714430" sldId="328"/>
            <ac:spMk id="3" creationId="{23AF5507-ADA7-3B94-4C99-004F4AD05433}"/>
          </ac:spMkLst>
        </pc:spChg>
        <pc:spChg chg="mod">
          <ac:chgData name="Stefano Castagnoli" userId="b5b1c50746fa2fa2" providerId="LiveId" clId="{7D0A8B06-E208-4B70-B750-1370D956671C}" dt="2022-10-26T17:19:39.305" v="2963" actId="1076"/>
          <ac:spMkLst>
            <pc:docMk/>
            <pc:sldMk cId="882714430" sldId="328"/>
            <ac:spMk id="5" creationId="{D3D32049-80A7-88F5-DFFF-411900B869AA}"/>
          </ac:spMkLst>
        </pc:spChg>
        <pc:spChg chg="mod">
          <ac:chgData name="Stefano Castagnoli" userId="b5b1c50746fa2fa2" providerId="LiveId" clId="{7D0A8B06-E208-4B70-B750-1370D956671C}" dt="2022-10-26T17:19:39.305" v="2963" actId="1076"/>
          <ac:spMkLst>
            <pc:docMk/>
            <pc:sldMk cId="882714430" sldId="328"/>
            <ac:spMk id="6" creationId="{60DEDDFF-68DC-6724-E922-5316C0250114}"/>
          </ac:spMkLst>
        </pc:spChg>
        <pc:spChg chg="mod">
          <ac:chgData name="Stefano Castagnoli" userId="b5b1c50746fa2fa2" providerId="LiveId" clId="{7D0A8B06-E208-4B70-B750-1370D956671C}" dt="2022-10-26T17:19:39.305" v="2963" actId="1076"/>
          <ac:spMkLst>
            <pc:docMk/>
            <pc:sldMk cId="882714430" sldId="328"/>
            <ac:spMk id="7" creationId="{BC6E34C9-41C6-DD0F-2634-0BCE1944D4F9}"/>
          </ac:spMkLst>
        </pc:spChg>
        <pc:spChg chg="del">
          <ac:chgData name="Stefano Castagnoli" userId="b5b1c50746fa2fa2" providerId="LiveId" clId="{7D0A8B06-E208-4B70-B750-1370D956671C}" dt="2022-10-26T17:19:33.458" v="2961" actId="478"/>
          <ac:spMkLst>
            <pc:docMk/>
            <pc:sldMk cId="882714430" sldId="328"/>
            <ac:spMk id="8" creationId="{FBA08ED7-D839-C2FB-7578-72CCAD406CBD}"/>
          </ac:spMkLst>
        </pc:spChg>
        <pc:spChg chg="mod">
          <ac:chgData name="Stefano Castagnoli" userId="b5b1c50746fa2fa2" providerId="LiveId" clId="{7D0A8B06-E208-4B70-B750-1370D956671C}" dt="2022-10-26T17:19:39.305" v="2963" actId="1076"/>
          <ac:spMkLst>
            <pc:docMk/>
            <pc:sldMk cId="882714430" sldId="328"/>
            <ac:spMk id="9" creationId="{290F02C9-07A7-810C-C14A-2AF3ADCD17A4}"/>
          </ac:spMkLst>
        </pc:spChg>
        <pc:spChg chg="mod">
          <ac:chgData name="Stefano Castagnoli" userId="b5b1c50746fa2fa2" providerId="LiveId" clId="{7D0A8B06-E208-4B70-B750-1370D956671C}" dt="2022-10-26T17:19:39.305" v="2963" actId="1076"/>
          <ac:spMkLst>
            <pc:docMk/>
            <pc:sldMk cId="882714430" sldId="328"/>
            <ac:spMk id="10" creationId="{5A6C510E-AA1F-E769-950C-B0B54AF97C94}"/>
          </ac:spMkLst>
        </pc:spChg>
        <pc:spChg chg="add del mod">
          <ac:chgData name="Stefano Castagnoli" userId="b5b1c50746fa2fa2" providerId="LiveId" clId="{7D0A8B06-E208-4B70-B750-1370D956671C}" dt="2022-10-26T17:19:35.672" v="2962" actId="478"/>
          <ac:spMkLst>
            <pc:docMk/>
            <pc:sldMk cId="882714430" sldId="328"/>
            <ac:spMk id="14" creationId="{27C389A9-E189-5D09-F875-664956D56944}"/>
          </ac:spMkLst>
        </pc:spChg>
        <pc:spChg chg="add mod">
          <ac:chgData name="Stefano Castagnoli" userId="b5b1c50746fa2fa2" providerId="LiveId" clId="{7D0A8B06-E208-4B70-B750-1370D956671C}" dt="2022-10-26T17:20:51.560" v="3021" actId="14100"/>
          <ac:spMkLst>
            <pc:docMk/>
            <pc:sldMk cId="882714430" sldId="328"/>
            <ac:spMk id="15" creationId="{87569046-0C6B-5525-4C6F-A90CDEAD0BA1}"/>
          </ac:spMkLst>
        </pc:spChg>
        <pc:spChg chg="add mod">
          <ac:chgData name="Stefano Castagnoli" userId="b5b1c50746fa2fa2" providerId="LiveId" clId="{7D0A8B06-E208-4B70-B750-1370D956671C}" dt="2022-10-26T17:21:01.562" v="3023" actId="1076"/>
          <ac:spMkLst>
            <pc:docMk/>
            <pc:sldMk cId="882714430" sldId="328"/>
            <ac:spMk id="16" creationId="{0F1A9648-1C9E-416E-4934-020B674D8D9F}"/>
          </ac:spMkLst>
        </pc:spChg>
        <pc:spChg chg="add mod">
          <ac:chgData name="Stefano Castagnoli" userId="b5b1c50746fa2fa2" providerId="LiveId" clId="{7D0A8B06-E208-4B70-B750-1370D956671C}" dt="2022-10-26T17:21:01.562" v="3023" actId="1076"/>
          <ac:spMkLst>
            <pc:docMk/>
            <pc:sldMk cId="882714430" sldId="328"/>
            <ac:spMk id="17" creationId="{9975401C-D6B1-E5F2-0685-1FD080361E4D}"/>
          </ac:spMkLst>
        </pc:spChg>
        <pc:spChg chg="add mod">
          <ac:chgData name="Stefano Castagnoli" userId="b5b1c50746fa2fa2" providerId="LiveId" clId="{7D0A8B06-E208-4B70-B750-1370D956671C}" dt="2022-10-26T17:21:01.562" v="3023" actId="1076"/>
          <ac:spMkLst>
            <pc:docMk/>
            <pc:sldMk cId="882714430" sldId="328"/>
            <ac:spMk id="18" creationId="{A81C49F7-A860-B010-9C79-A23CA40CF591}"/>
          </ac:spMkLst>
        </pc:spChg>
        <pc:spChg chg="add mod">
          <ac:chgData name="Stefano Castagnoli" userId="b5b1c50746fa2fa2" providerId="LiveId" clId="{7D0A8B06-E208-4B70-B750-1370D956671C}" dt="2022-10-26T17:21:01.562" v="3023" actId="1076"/>
          <ac:spMkLst>
            <pc:docMk/>
            <pc:sldMk cId="882714430" sldId="328"/>
            <ac:spMk id="19" creationId="{AFDC1E77-8929-0829-8218-AB009A9B7A4C}"/>
          </ac:spMkLst>
        </pc:spChg>
        <pc:spChg chg="add mod">
          <ac:chgData name="Stefano Castagnoli" userId="b5b1c50746fa2fa2" providerId="LiveId" clId="{7D0A8B06-E208-4B70-B750-1370D956671C}" dt="2022-10-26T17:21:01.562" v="3023" actId="1076"/>
          <ac:spMkLst>
            <pc:docMk/>
            <pc:sldMk cId="882714430" sldId="328"/>
            <ac:spMk id="21" creationId="{36C9BBD7-2698-8B50-6E7A-6A0CFD81348F}"/>
          </ac:spMkLst>
        </pc:spChg>
        <pc:spChg chg="add mod">
          <ac:chgData name="Stefano Castagnoli" userId="b5b1c50746fa2fa2" providerId="LiveId" clId="{7D0A8B06-E208-4B70-B750-1370D956671C}" dt="2022-10-26T17:21:01.562" v="3023" actId="1076"/>
          <ac:spMkLst>
            <pc:docMk/>
            <pc:sldMk cId="882714430" sldId="328"/>
            <ac:spMk id="22" creationId="{22D7E9D0-1B68-BCE4-F341-3DDB2F8B01A9}"/>
          </ac:spMkLst>
        </pc:spChg>
        <pc:spChg chg="add mod">
          <ac:chgData name="Stefano Castagnoli" userId="b5b1c50746fa2fa2" providerId="LiveId" clId="{7D0A8B06-E208-4B70-B750-1370D956671C}" dt="2022-10-26T17:21:43.583" v="3041" actId="20577"/>
          <ac:spMkLst>
            <pc:docMk/>
            <pc:sldMk cId="882714430" sldId="328"/>
            <ac:spMk id="30" creationId="{8E8484CE-64A4-C159-A0C5-3817803A6AF9}"/>
          </ac:spMkLst>
        </pc:spChg>
        <pc:cxnChg chg="mod">
          <ac:chgData name="Stefano Castagnoli" userId="b5b1c50746fa2fa2" providerId="LiveId" clId="{7D0A8B06-E208-4B70-B750-1370D956671C}" dt="2022-10-26T17:19:39.305" v="2963" actId="1076"/>
          <ac:cxnSpMkLst>
            <pc:docMk/>
            <pc:sldMk cId="882714430" sldId="328"/>
            <ac:cxnSpMk id="12" creationId="{57708C3A-C270-E408-1149-C02785CC3ED6}"/>
          </ac:cxnSpMkLst>
        </pc:cxnChg>
        <pc:cxnChg chg="mod">
          <ac:chgData name="Stefano Castagnoli" userId="b5b1c50746fa2fa2" providerId="LiveId" clId="{7D0A8B06-E208-4B70-B750-1370D956671C}" dt="2022-10-26T17:19:39.305" v="2963" actId="1076"/>
          <ac:cxnSpMkLst>
            <pc:docMk/>
            <pc:sldMk cId="882714430" sldId="328"/>
            <ac:cxnSpMk id="13" creationId="{694FB5A7-8A79-65CE-1A70-4F8FE66E9D2A}"/>
          </ac:cxnSpMkLst>
        </pc:cxnChg>
        <pc:cxnChg chg="mod">
          <ac:chgData name="Stefano Castagnoli" userId="b5b1c50746fa2fa2" providerId="LiveId" clId="{7D0A8B06-E208-4B70-B750-1370D956671C}" dt="2022-10-26T17:19:39.305" v="2963" actId="1076"/>
          <ac:cxnSpMkLst>
            <pc:docMk/>
            <pc:sldMk cId="882714430" sldId="328"/>
            <ac:cxnSpMk id="20" creationId="{26599E6E-F6CD-4D34-D2CA-61742FAE189A}"/>
          </ac:cxnSpMkLst>
        </pc:cxnChg>
        <pc:cxnChg chg="mod">
          <ac:chgData name="Stefano Castagnoli" userId="b5b1c50746fa2fa2" providerId="LiveId" clId="{7D0A8B06-E208-4B70-B750-1370D956671C}" dt="2022-10-26T17:19:39.305" v="2963" actId="1076"/>
          <ac:cxnSpMkLst>
            <pc:docMk/>
            <pc:sldMk cId="882714430" sldId="328"/>
            <ac:cxnSpMk id="23" creationId="{EB438C2B-857D-D4E8-DA26-F654E445EC9E}"/>
          </ac:cxnSpMkLst>
        </pc:cxnChg>
        <pc:cxnChg chg="mod">
          <ac:chgData name="Stefano Castagnoli" userId="b5b1c50746fa2fa2" providerId="LiveId" clId="{7D0A8B06-E208-4B70-B750-1370D956671C}" dt="2022-10-26T17:19:39.305" v="2963" actId="1076"/>
          <ac:cxnSpMkLst>
            <pc:docMk/>
            <pc:sldMk cId="882714430" sldId="328"/>
            <ac:cxnSpMk id="24" creationId="{401FE03B-99AD-46DB-E657-ACF0189E4B6A}"/>
          </ac:cxnSpMkLst>
        </pc:cxnChg>
        <pc:cxnChg chg="add del mod">
          <ac:chgData name="Stefano Castagnoli" userId="b5b1c50746fa2fa2" providerId="LiveId" clId="{7D0A8B06-E208-4B70-B750-1370D956671C}" dt="2022-10-26T17:21:05.079" v="3024" actId="478"/>
          <ac:cxnSpMkLst>
            <pc:docMk/>
            <pc:sldMk cId="882714430" sldId="328"/>
            <ac:cxnSpMk id="25" creationId="{3ED41C3B-BF91-8489-E484-18F3B4AC11E0}"/>
          </ac:cxnSpMkLst>
        </pc:cxnChg>
        <pc:cxnChg chg="add mod">
          <ac:chgData name="Stefano Castagnoli" userId="b5b1c50746fa2fa2" providerId="LiveId" clId="{7D0A8B06-E208-4B70-B750-1370D956671C}" dt="2022-10-26T17:21:01.562" v="3023" actId="1076"/>
          <ac:cxnSpMkLst>
            <pc:docMk/>
            <pc:sldMk cId="882714430" sldId="328"/>
            <ac:cxnSpMk id="26" creationId="{0677D6B0-3647-5F75-2C8F-9D95CFA9EB23}"/>
          </ac:cxnSpMkLst>
        </pc:cxnChg>
        <pc:cxnChg chg="add del mod">
          <ac:chgData name="Stefano Castagnoli" userId="b5b1c50746fa2fa2" providerId="LiveId" clId="{7D0A8B06-E208-4B70-B750-1370D956671C}" dt="2022-10-26T17:21:20.583" v="3027" actId="478"/>
          <ac:cxnSpMkLst>
            <pc:docMk/>
            <pc:sldMk cId="882714430" sldId="328"/>
            <ac:cxnSpMk id="27" creationId="{A09EC58A-5EB8-9DB0-0EF0-2AEA42C548A1}"/>
          </ac:cxnSpMkLst>
        </pc:cxnChg>
        <pc:cxnChg chg="add mod">
          <ac:chgData name="Stefano Castagnoli" userId="b5b1c50746fa2fa2" providerId="LiveId" clId="{7D0A8B06-E208-4B70-B750-1370D956671C}" dt="2022-10-26T17:21:01.562" v="3023" actId="1076"/>
          <ac:cxnSpMkLst>
            <pc:docMk/>
            <pc:sldMk cId="882714430" sldId="328"/>
            <ac:cxnSpMk id="28" creationId="{04059309-138F-0D37-A0BD-44B3AFC0EFA6}"/>
          </ac:cxnSpMkLst>
        </pc:cxnChg>
        <pc:cxnChg chg="add mod">
          <ac:chgData name="Stefano Castagnoli" userId="b5b1c50746fa2fa2" providerId="LiveId" clId="{7D0A8B06-E208-4B70-B750-1370D956671C}" dt="2022-10-26T17:21:01.562" v="3023" actId="1076"/>
          <ac:cxnSpMkLst>
            <pc:docMk/>
            <pc:sldMk cId="882714430" sldId="328"/>
            <ac:cxnSpMk id="29" creationId="{29714AD1-4F1F-5234-7F35-2B4FA9500E60}"/>
          </ac:cxnSpMkLst>
        </pc:cxnChg>
        <pc:cxnChg chg="add mod">
          <ac:chgData name="Stefano Castagnoli" userId="b5b1c50746fa2fa2" providerId="LiveId" clId="{7D0A8B06-E208-4B70-B750-1370D956671C}" dt="2022-10-26T17:21:18.033" v="3026" actId="1076"/>
          <ac:cxnSpMkLst>
            <pc:docMk/>
            <pc:sldMk cId="882714430" sldId="328"/>
            <ac:cxnSpMk id="31" creationId="{FF46915B-6165-0DCF-A052-C366CFC81B1D}"/>
          </ac:cxnSpMkLst>
        </pc:cxnChg>
      </pc:sldChg>
      <pc:sldChg chg="modSp add mod ord">
        <pc:chgData name="Stefano Castagnoli" userId="b5b1c50746fa2fa2" providerId="LiveId" clId="{7D0A8B06-E208-4B70-B750-1370D956671C}" dt="2022-10-26T17:43:55.632" v="4399" actId="20577"/>
        <pc:sldMkLst>
          <pc:docMk/>
          <pc:sldMk cId="712384710" sldId="329"/>
        </pc:sldMkLst>
        <pc:spChg chg="mod">
          <ac:chgData name="Stefano Castagnoli" userId="b5b1c50746fa2fa2" providerId="LiveId" clId="{7D0A8B06-E208-4B70-B750-1370D956671C}" dt="2022-10-26T17:34:12.055" v="3400" actId="20577"/>
          <ac:spMkLst>
            <pc:docMk/>
            <pc:sldMk cId="712384710" sldId="329"/>
            <ac:spMk id="2" creationId="{69496913-E27E-0E18-C61E-96660AFB142B}"/>
          </ac:spMkLst>
        </pc:spChg>
        <pc:spChg chg="mod">
          <ac:chgData name="Stefano Castagnoli" userId="b5b1c50746fa2fa2" providerId="LiveId" clId="{7D0A8B06-E208-4B70-B750-1370D956671C}" dt="2022-10-26T17:43:55.632" v="4399" actId="20577"/>
          <ac:spMkLst>
            <pc:docMk/>
            <pc:sldMk cId="712384710" sldId="329"/>
            <ac:spMk id="8" creationId="{FBA08ED7-D839-C2FB-7578-72CCAD406CBD}"/>
          </ac:spMkLst>
        </pc:spChg>
      </pc:sldChg>
      <pc:sldChg chg="modSp add mod">
        <pc:chgData name="Stefano Castagnoli" userId="b5b1c50746fa2fa2" providerId="LiveId" clId="{7D0A8B06-E208-4B70-B750-1370D956671C}" dt="2022-10-26T21:59:39.425" v="4616" actId="13926"/>
        <pc:sldMkLst>
          <pc:docMk/>
          <pc:sldMk cId="3858690269" sldId="330"/>
        </pc:sldMkLst>
        <pc:spChg chg="mod">
          <ac:chgData name="Stefano Castagnoli" userId="b5b1c50746fa2fa2" providerId="LiveId" clId="{7D0A8B06-E208-4B70-B750-1370D956671C}" dt="2022-10-26T17:42:25.321" v="4309" actId="20577"/>
          <ac:spMkLst>
            <pc:docMk/>
            <pc:sldMk cId="3858690269" sldId="330"/>
            <ac:spMk id="2" creationId="{69496913-E27E-0E18-C61E-96660AFB142B}"/>
          </ac:spMkLst>
        </pc:spChg>
        <pc:spChg chg="mod">
          <ac:chgData name="Stefano Castagnoli" userId="b5b1c50746fa2fa2" providerId="LiveId" clId="{7D0A8B06-E208-4B70-B750-1370D956671C}" dt="2022-10-26T21:59:39.425" v="4616" actId="13926"/>
          <ac:spMkLst>
            <pc:docMk/>
            <pc:sldMk cId="3858690269" sldId="330"/>
            <ac:spMk id="8" creationId="{FBA08ED7-D839-C2FB-7578-72CCAD406CBD}"/>
          </ac:spMkLst>
        </pc:spChg>
      </pc:sldChg>
      <pc:sldChg chg="addSp delSp modSp add mod">
        <pc:chgData name="Stefano Castagnoli" userId="b5b1c50746fa2fa2" providerId="LiveId" clId="{7D0A8B06-E208-4B70-B750-1370D956671C}" dt="2022-10-26T22:10:36.680" v="4686" actId="20577"/>
        <pc:sldMkLst>
          <pc:docMk/>
          <pc:sldMk cId="677232032" sldId="331"/>
        </pc:sldMkLst>
        <pc:spChg chg="mod">
          <ac:chgData name="Stefano Castagnoli" userId="b5b1c50746fa2fa2" providerId="LiveId" clId="{7D0A8B06-E208-4B70-B750-1370D956671C}" dt="2022-10-26T22:00:47.294" v="4625" actId="20577"/>
          <ac:spMkLst>
            <pc:docMk/>
            <pc:sldMk cId="677232032" sldId="331"/>
            <ac:spMk id="15" creationId="{87569046-0C6B-5525-4C6F-A90CDEAD0BA1}"/>
          </ac:spMkLst>
        </pc:spChg>
        <pc:spChg chg="mod">
          <ac:chgData name="Stefano Castagnoli" userId="b5b1c50746fa2fa2" providerId="LiveId" clId="{7D0A8B06-E208-4B70-B750-1370D956671C}" dt="2022-10-26T22:10:36.680" v="4686" actId="20577"/>
          <ac:spMkLst>
            <pc:docMk/>
            <pc:sldMk cId="677232032" sldId="331"/>
            <ac:spMk id="30" creationId="{8E8484CE-64A4-C159-A0C5-3817803A6AF9}"/>
          </ac:spMkLst>
        </pc:spChg>
        <pc:spChg chg="add mod">
          <ac:chgData name="Stefano Castagnoli" userId="b5b1c50746fa2fa2" providerId="LiveId" clId="{7D0A8B06-E208-4B70-B750-1370D956671C}" dt="2022-10-26T22:03:52.044" v="4666" actId="14100"/>
          <ac:spMkLst>
            <pc:docMk/>
            <pc:sldMk cId="677232032" sldId="331"/>
            <ac:spMk id="37" creationId="{B40166EB-C381-1C56-B772-5C80399CB48D}"/>
          </ac:spMkLst>
        </pc:spChg>
        <pc:cxnChg chg="add mod">
          <ac:chgData name="Stefano Castagnoli" userId="b5b1c50746fa2fa2" providerId="LiveId" clId="{7D0A8B06-E208-4B70-B750-1370D956671C}" dt="2022-10-26T22:01:46.257" v="4634" actId="692"/>
          <ac:cxnSpMkLst>
            <pc:docMk/>
            <pc:sldMk cId="677232032" sldId="331"/>
            <ac:cxnSpMk id="8" creationId="{365D3D01-D14B-98F5-9C93-EBEA46472C11}"/>
          </ac:cxnSpMkLst>
        </pc:cxnChg>
        <pc:cxnChg chg="mod">
          <ac:chgData name="Stefano Castagnoli" userId="b5b1c50746fa2fa2" providerId="LiveId" clId="{7D0A8B06-E208-4B70-B750-1370D956671C}" dt="2022-10-26T22:00:35.418" v="4618" actId="692"/>
          <ac:cxnSpMkLst>
            <pc:docMk/>
            <pc:sldMk cId="677232032" sldId="331"/>
            <ac:cxnSpMk id="12" creationId="{57708C3A-C270-E408-1149-C02785CC3ED6}"/>
          </ac:cxnSpMkLst>
        </pc:cxnChg>
        <pc:cxnChg chg="mod">
          <ac:chgData name="Stefano Castagnoli" userId="b5b1c50746fa2fa2" providerId="LiveId" clId="{7D0A8B06-E208-4B70-B750-1370D956671C}" dt="2022-10-26T22:00:35.418" v="4618" actId="692"/>
          <ac:cxnSpMkLst>
            <pc:docMk/>
            <pc:sldMk cId="677232032" sldId="331"/>
            <ac:cxnSpMk id="13" creationId="{694FB5A7-8A79-65CE-1A70-4F8FE66E9D2A}"/>
          </ac:cxnSpMkLst>
        </pc:cxnChg>
        <pc:cxnChg chg="mod">
          <ac:chgData name="Stefano Castagnoli" userId="b5b1c50746fa2fa2" providerId="LiveId" clId="{7D0A8B06-E208-4B70-B750-1370D956671C}" dt="2022-10-26T22:00:35.418" v="4618" actId="692"/>
          <ac:cxnSpMkLst>
            <pc:docMk/>
            <pc:sldMk cId="677232032" sldId="331"/>
            <ac:cxnSpMk id="20" creationId="{26599E6E-F6CD-4D34-D2CA-61742FAE189A}"/>
          </ac:cxnSpMkLst>
        </pc:cxnChg>
        <pc:cxnChg chg="mod">
          <ac:chgData name="Stefano Castagnoli" userId="b5b1c50746fa2fa2" providerId="LiveId" clId="{7D0A8B06-E208-4B70-B750-1370D956671C}" dt="2022-10-26T22:00:35.418" v="4618" actId="692"/>
          <ac:cxnSpMkLst>
            <pc:docMk/>
            <pc:sldMk cId="677232032" sldId="331"/>
            <ac:cxnSpMk id="23" creationId="{EB438C2B-857D-D4E8-DA26-F654E445EC9E}"/>
          </ac:cxnSpMkLst>
        </pc:cxnChg>
        <pc:cxnChg chg="mod">
          <ac:chgData name="Stefano Castagnoli" userId="b5b1c50746fa2fa2" providerId="LiveId" clId="{7D0A8B06-E208-4B70-B750-1370D956671C}" dt="2022-10-26T22:00:52.841" v="4626" actId="692"/>
          <ac:cxnSpMkLst>
            <pc:docMk/>
            <pc:sldMk cId="677232032" sldId="331"/>
            <ac:cxnSpMk id="24" creationId="{401FE03B-99AD-46DB-E657-ACF0189E4B6A}"/>
          </ac:cxnSpMkLst>
        </pc:cxnChg>
        <pc:cxnChg chg="mod">
          <ac:chgData name="Stefano Castagnoli" userId="b5b1c50746fa2fa2" providerId="LiveId" clId="{7D0A8B06-E208-4B70-B750-1370D956671C}" dt="2022-10-26T22:02:16.934" v="4639" actId="14100"/>
          <ac:cxnSpMkLst>
            <pc:docMk/>
            <pc:sldMk cId="677232032" sldId="331"/>
            <ac:cxnSpMk id="26" creationId="{0677D6B0-3647-5F75-2C8F-9D95CFA9EB23}"/>
          </ac:cxnSpMkLst>
        </pc:cxnChg>
        <pc:cxnChg chg="mod">
          <ac:chgData name="Stefano Castagnoli" userId="b5b1c50746fa2fa2" providerId="LiveId" clId="{7D0A8B06-E208-4B70-B750-1370D956671C}" dt="2022-10-26T22:01:07.538" v="4627" actId="692"/>
          <ac:cxnSpMkLst>
            <pc:docMk/>
            <pc:sldMk cId="677232032" sldId="331"/>
            <ac:cxnSpMk id="28" creationId="{04059309-138F-0D37-A0BD-44B3AFC0EFA6}"/>
          </ac:cxnSpMkLst>
        </pc:cxnChg>
        <pc:cxnChg chg="mod">
          <ac:chgData name="Stefano Castagnoli" userId="b5b1c50746fa2fa2" providerId="LiveId" clId="{7D0A8B06-E208-4B70-B750-1370D956671C}" dt="2022-10-26T22:01:52.734" v="4636" actId="14100"/>
          <ac:cxnSpMkLst>
            <pc:docMk/>
            <pc:sldMk cId="677232032" sldId="331"/>
            <ac:cxnSpMk id="29" creationId="{29714AD1-4F1F-5234-7F35-2B4FA9500E60}"/>
          </ac:cxnSpMkLst>
        </pc:cxnChg>
        <pc:cxnChg chg="mod">
          <ac:chgData name="Stefano Castagnoli" userId="b5b1c50746fa2fa2" providerId="LiveId" clId="{7D0A8B06-E208-4B70-B750-1370D956671C}" dt="2022-10-26T22:01:07.538" v="4627" actId="692"/>
          <ac:cxnSpMkLst>
            <pc:docMk/>
            <pc:sldMk cId="677232032" sldId="331"/>
            <ac:cxnSpMk id="31" creationId="{FF46915B-6165-0DCF-A052-C366CFC81B1D}"/>
          </ac:cxnSpMkLst>
        </pc:cxnChg>
        <pc:cxnChg chg="add del mod">
          <ac:chgData name="Stefano Castagnoli" userId="b5b1c50746fa2fa2" providerId="LiveId" clId="{7D0A8B06-E208-4B70-B750-1370D956671C}" dt="2022-10-26T22:02:34.492" v="4644" actId="478"/>
          <ac:cxnSpMkLst>
            <pc:docMk/>
            <pc:sldMk cId="677232032" sldId="331"/>
            <ac:cxnSpMk id="34" creationId="{89A63861-93E6-6654-D9D9-2308E5322321}"/>
          </ac:cxnSpMkLst>
        </pc:cxnChg>
      </pc:sldChg>
      <pc:sldChg chg="addSp delSp modSp add mod">
        <pc:chgData name="Stefano Castagnoli" userId="b5b1c50746fa2fa2" providerId="LiveId" clId="{7D0A8B06-E208-4B70-B750-1370D956671C}" dt="2022-10-26T22:46:52.352" v="5941" actId="20577"/>
        <pc:sldMkLst>
          <pc:docMk/>
          <pc:sldMk cId="4037904785" sldId="332"/>
        </pc:sldMkLst>
        <pc:spChg chg="mod">
          <ac:chgData name="Stefano Castagnoli" userId="b5b1c50746fa2fa2" providerId="LiveId" clId="{7D0A8B06-E208-4B70-B750-1370D956671C}" dt="2022-10-26T22:22:19.760" v="5253" actId="20577"/>
          <ac:spMkLst>
            <pc:docMk/>
            <pc:sldMk cId="4037904785" sldId="332"/>
            <ac:spMk id="2" creationId="{69496913-E27E-0E18-C61E-96660AFB142B}"/>
          </ac:spMkLst>
        </pc:spChg>
        <pc:spChg chg="add del mod">
          <ac:chgData name="Stefano Castagnoli" userId="b5b1c50746fa2fa2" providerId="LiveId" clId="{7D0A8B06-E208-4B70-B750-1370D956671C}" dt="2022-10-26T22:22:23.393" v="5255" actId="478"/>
          <ac:spMkLst>
            <pc:docMk/>
            <pc:sldMk cId="4037904785" sldId="332"/>
            <ac:spMk id="5" creationId="{C43665B7-CBC4-440C-0D27-F8BA80C59E22}"/>
          </ac:spMkLst>
        </pc:spChg>
        <pc:spChg chg="add mod">
          <ac:chgData name="Stefano Castagnoli" userId="b5b1c50746fa2fa2" providerId="LiveId" clId="{7D0A8B06-E208-4B70-B750-1370D956671C}" dt="2022-10-26T22:23:05.777" v="5259" actId="1076"/>
          <ac:spMkLst>
            <pc:docMk/>
            <pc:sldMk cId="4037904785" sldId="332"/>
            <ac:spMk id="6" creationId="{5BDC86A4-D146-900C-014A-D92221912514}"/>
          </ac:spMkLst>
        </pc:spChg>
        <pc:spChg chg="add mod">
          <ac:chgData name="Stefano Castagnoli" userId="b5b1c50746fa2fa2" providerId="LiveId" clId="{7D0A8B06-E208-4B70-B750-1370D956671C}" dt="2022-10-26T22:23:05.777" v="5259" actId="1076"/>
          <ac:spMkLst>
            <pc:docMk/>
            <pc:sldMk cId="4037904785" sldId="332"/>
            <ac:spMk id="7" creationId="{F99FF351-04FC-EA8A-2775-ED6839FE6CE8}"/>
          </ac:spMkLst>
        </pc:spChg>
        <pc:spChg chg="del">
          <ac:chgData name="Stefano Castagnoli" userId="b5b1c50746fa2fa2" providerId="LiveId" clId="{7D0A8B06-E208-4B70-B750-1370D956671C}" dt="2022-10-26T22:22:22.634" v="5254" actId="478"/>
          <ac:spMkLst>
            <pc:docMk/>
            <pc:sldMk cId="4037904785" sldId="332"/>
            <ac:spMk id="8" creationId="{FBA08ED7-D839-C2FB-7578-72CCAD406CBD}"/>
          </ac:spMkLst>
        </pc:spChg>
        <pc:spChg chg="add mod">
          <ac:chgData name="Stefano Castagnoli" userId="b5b1c50746fa2fa2" providerId="LiveId" clId="{7D0A8B06-E208-4B70-B750-1370D956671C}" dt="2022-10-26T22:23:05.777" v="5259" actId="1076"/>
          <ac:spMkLst>
            <pc:docMk/>
            <pc:sldMk cId="4037904785" sldId="332"/>
            <ac:spMk id="9" creationId="{EA38F71E-E1F3-0254-95A8-76DB951C0FFF}"/>
          </ac:spMkLst>
        </pc:spChg>
        <pc:spChg chg="add mod">
          <ac:chgData name="Stefano Castagnoli" userId="b5b1c50746fa2fa2" providerId="LiveId" clId="{7D0A8B06-E208-4B70-B750-1370D956671C}" dt="2022-10-26T22:23:05.777" v="5259" actId="1076"/>
          <ac:spMkLst>
            <pc:docMk/>
            <pc:sldMk cId="4037904785" sldId="332"/>
            <ac:spMk id="10" creationId="{0034E198-764F-271C-98A4-05B7A3FAF1AC}"/>
          </ac:spMkLst>
        </pc:spChg>
        <pc:spChg chg="add mod">
          <ac:chgData name="Stefano Castagnoli" userId="b5b1c50746fa2fa2" providerId="LiveId" clId="{7D0A8B06-E208-4B70-B750-1370D956671C}" dt="2022-10-26T22:23:05.777" v="5259" actId="1076"/>
          <ac:spMkLst>
            <pc:docMk/>
            <pc:sldMk cId="4037904785" sldId="332"/>
            <ac:spMk id="11" creationId="{D6F1C480-172E-203F-D47E-57B937154143}"/>
          </ac:spMkLst>
        </pc:spChg>
        <pc:spChg chg="add mod">
          <ac:chgData name="Stefano Castagnoli" userId="b5b1c50746fa2fa2" providerId="LiveId" clId="{7D0A8B06-E208-4B70-B750-1370D956671C}" dt="2022-10-26T22:23:05.777" v="5259" actId="1076"/>
          <ac:spMkLst>
            <pc:docMk/>
            <pc:sldMk cId="4037904785" sldId="332"/>
            <ac:spMk id="12" creationId="{419287AF-02CE-72F4-E1A2-BD7FC7759930}"/>
          </ac:spMkLst>
        </pc:spChg>
        <pc:spChg chg="add mod">
          <ac:chgData name="Stefano Castagnoli" userId="b5b1c50746fa2fa2" providerId="LiveId" clId="{7D0A8B06-E208-4B70-B750-1370D956671C}" dt="2022-10-26T22:24:26.576" v="5266" actId="14100"/>
          <ac:spMkLst>
            <pc:docMk/>
            <pc:sldMk cId="4037904785" sldId="332"/>
            <ac:spMk id="21" creationId="{13FD3AA6-E169-92B7-9BE1-697EB1D6866F}"/>
          </ac:spMkLst>
        </pc:spChg>
        <pc:spChg chg="add mod">
          <ac:chgData name="Stefano Castagnoli" userId="b5b1c50746fa2fa2" providerId="LiveId" clId="{7D0A8B06-E208-4B70-B750-1370D956671C}" dt="2022-10-26T22:26:27.696" v="5281" actId="692"/>
          <ac:spMkLst>
            <pc:docMk/>
            <pc:sldMk cId="4037904785" sldId="332"/>
            <ac:spMk id="24" creationId="{EDEEC9B2-808C-04C6-B795-1408A4D978DE}"/>
          </ac:spMkLst>
        </pc:spChg>
        <pc:spChg chg="add mod">
          <ac:chgData name="Stefano Castagnoli" userId="b5b1c50746fa2fa2" providerId="LiveId" clId="{7D0A8B06-E208-4B70-B750-1370D956671C}" dt="2022-10-26T22:40:32.949" v="5544" actId="1076"/>
          <ac:spMkLst>
            <pc:docMk/>
            <pc:sldMk cId="4037904785" sldId="332"/>
            <ac:spMk id="25" creationId="{C2D8DAB3-FF8C-31BE-5044-5D6E07021501}"/>
          </ac:spMkLst>
        </pc:spChg>
        <pc:spChg chg="add mod">
          <ac:chgData name="Stefano Castagnoli" userId="b5b1c50746fa2fa2" providerId="LiveId" clId="{7D0A8B06-E208-4B70-B750-1370D956671C}" dt="2022-10-26T22:32:20.572" v="5430" actId="1076"/>
          <ac:spMkLst>
            <pc:docMk/>
            <pc:sldMk cId="4037904785" sldId="332"/>
            <ac:spMk id="27" creationId="{C4D0B412-E118-D801-4370-555513F961A6}"/>
          </ac:spMkLst>
        </pc:spChg>
        <pc:spChg chg="add del mod">
          <ac:chgData name="Stefano Castagnoli" userId="b5b1c50746fa2fa2" providerId="LiveId" clId="{7D0A8B06-E208-4B70-B750-1370D956671C}" dt="2022-10-26T22:45:12.890" v="5896" actId="478"/>
          <ac:spMkLst>
            <pc:docMk/>
            <pc:sldMk cId="4037904785" sldId="332"/>
            <ac:spMk id="48" creationId="{7928E347-7128-A103-1B46-B43B1FDAD6D7}"/>
          </ac:spMkLst>
        </pc:spChg>
        <pc:spChg chg="add del mod">
          <ac:chgData name="Stefano Castagnoli" userId="b5b1c50746fa2fa2" providerId="LiveId" clId="{7D0A8B06-E208-4B70-B750-1370D956671C}" dt="2022-10-26T22:45:51.033" v="5910" actId="478"/>
          <ac:spMkLst>
            <pc:docMk/>
            <pc:sldMk cId="4037904785" sldId="332"/>
            <ac:spMk id="49" creationId="{06B19C4E-39AA-B4BD-0447-A0F4CBD4AFCB}"/>
          </ac:spMkLst>
        </pc:spChg>
        <pc:spChg chg="add del mod">
          <ac:chgData name="Stefano Castagnoli" userId="b5b1c50746fa2fa2" providerId="LiveId" clId="{7D0A8B06-E208-4B70-B750-1370D956671C}" dt="2022-10-26T22:45:51.401" v="5911" actId="478"/>
          <ac:spMkLst>
            <pc:docMk/>
            <pc:sldMk cId="4037904785" sldId="332"/>
            <ac:spMk id="50" creationId="{491DB04C-169B-6CAD-0445-25A23716B142}"/>
          </ac:spMkLst>
        </pc:spChg>
        <pc:spChg chg="add mod">
          <ac:chgData name="Stefano Castagnoli" userId="b5b1c50746fa2fa2" providerId="LiveId" clId="{7D0A8B06-E208-4B70-B750-1370D956671C}" dt="2022-10-26T22:46:11.801" v="5921" actId="1076"/>
          <ac:spMkLst>
            <pc:docMk/>
            <pc:sldMk cId="4037904785" sldId="332"/>
            <ac:spMk id="52" creationId="{C18038CB-C349-759C-76D6-C7D4F79B2984}"/>
          </ac:spMkLst>
        </pc:spChg>
        <pc:spChg chg="add mod">
          <ac:chgData name="Stefano Castagnoli" userId="b5b1c50746fa2fa2" providerId="LiveId" clId="{7D0A8B06-E208-4B70-B750-1370D956671C}" dt="2022-10-26T22:46:22.457" v="5925" actId="20577"/>
          <ac:spMkLst>
            <pc:docMk/>
            <pc:sldMk cId="4037904785" sldId="332"/>
            <ac:spMk id="54" creationId="{1BE1378D-6E94-4583-CD1F-C25E5FBD078D}"/>
          </ac:spMkLst>
        </pc:spChg>
        <pc:spChg chg="add mod">
          <ac:chgData name="Stefano Castagnoli" userId="b5b1c50746fa2fa2" providerId="LiveId" clId="{7D0A8B06-E208-4B70-B750-1370D956671C}" dt="2022-10-26T22:46:29.321" v="5929" actId="20577"/>
          <ac:spMkLst>
            <pc:docMk/>
            <pc:sldMk cId="4037904785" sldId="332"/>
            <ac:spMk id="56" creationId="{AD56BCF4-9F43-CB92-9EEF-88D9D711B197}"/>
          </ac:spMkLst>
        </pc:spChg>
        <pc:spChg chg="add mod">
          <ac:chgData name="Stefano Castagnoli" userId="b5b1c50746fa2fa2" providerId="LiveId" clId="{7D0A8B06-E208-4B70-B750-1370D956671C}" dt="2022-10-26T22:46:38.585" v="5933" actId="20577"/>
          <ac:spMkLst>
            <pc:docMk/>
            <pc:sldMk cId="4037904785" sldId="332"/>
            <ac:spMk id="58" creationId="{74F32014-33AA-015C-4E9C-DC33A0144A52}"/>
          </ac:spMkLst>
        </pc:spChg>
        <pc:spChg chg="add mod">
          <ac:chgData name="Stefano Castagnoli" userId="b5b1c50746fa2fa2" providerId="LiveId" clId="{7D0A8B06-E208-4B70-B750-1370D956671C}" dt="2022-10-26T22:46:44.960" v="5937" actId="20577"/>
          <ac:spMkLst>
            <pc:docMk/>
            <pc:sldMk cId="4037904785" sldId="332"/>
            <ac:spMk id="60" creationId="{EA08665A-F84E-71FE-C1EF-90202ABE2067}"/>
          </ac:spMkLst>
        </pc:spChg>
        <pc:spChg chg="add mod">
          <ac:chgData name="Stefano Castagnoli" userId="b5b1c50746fa2fa2" providerId="LiveId" clId="{7D0A8B06-E208-4B70-B750-1370D956671C}" dt="2022-10-26T22:46:52.352" v="5941" actId="20577"/>
          <ac:spMkLst>
            <pc:docMk/>
            <pc:sldMk cId="4037904785" sldId="332"/>
            <ac:spMk id="62" creationId="{7C8EA04B-5D17-F98F-E72B-91C8CB698578}"/>
          </ac:spMkLst>
        </pc:spChg>
        <pc:graphicFrameChg chg="add mod modGraphic">
          <ac:chgData name="Stefano Castagnoli" userId="b5b1c50746fa2fa2" providerId="LiveId" clId="{7D0A8B06-E208-4B70-B750-1370D956671C}" dt="2022-10-26T22:36:09.889" v="5504" actId="1036"/>
          <ac:graphicFrameMkLst>
            <pc:docMk/>
            <pc:sldMk cId="4037904785" sldId="332"/>
            <ac:graphicFrameMk id="26" creationId="{CC2BE7F2-6E00-5A81-2FE1-04991660ED39}"/>
          </ac:graphicFrameMkLst>
        </pc:graphicFrameChg>
        <pc:graphicFrameChg chg="add del mod modGraphic">
          <ac:chgData name="Stefano Castagnoli" userId="b5b1c50746fa2fa2" providerId="LiveId" clId="{7D0A8B06-E208-4B70-B750-1370D956671C}" dt="2022-10-26T22:34:21.929" v="5456" actId="478"/>
          <ac:graphicFrameMkLst>
            <pc:docMk/>
            <pc:sldMk cId="4037904785" sldId="332"/>
            <ac:graphicFrameMk id="28" creationId="{EB9077F7-E3BD-DC5E-9D01-6C31E324A357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6:27.200" v="5506" actId="1076"/>
          <ac:graphicFrameMkLst>
            <pc:docMk/>
            <pc:sldMk cId="4037904785" sldId="332"/>
            <ac:graphicFrameMk id="35" creationId="{C0188377-9885-0F35-1B65-2F50E2908E9C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7:13.215" v="5518" actId="14100"/>
          <ac:graphicFrameMkLst>
            <pc:docMk/>
            <pc:sldMk cId="4037904785" sldId="332"/>
            <ac:graphicFrameMk id="36" creationId="{DEB01852-9E4B-5976-5EE1-17F65449328C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5:35.009" v="5486" actId="1076"/>
          <ac:graphicFrameMkLst>
            <pc:docMk/>
            <pc:sldMk cId="4037904785" sldId="332"/>
            <ac:graphicFrameMk id="37" creationId="{0084BF7B-5E83-1A29-8F38-BBF502638AA8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5:37.816" v="5487" actId="1076"/>
          <ac:graphicFrameMkLst>
            <pc:docMk/>
            <pc:sldMk cId="4037904785" sldId="332"/>
            <ac:graphicFrameMk id="38" creationId="{137B5EBA-F2BE-8B40-E00C-4E56365AFA50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5:58.712" v="5491" actId="1076"/>
          <ac:graphicFrameMkLst>
            <pc:docMk/>
            <pc:sldMk cId="4037904785" sldId="332"/>
            <ac:graphicFrameMk id="39" creationId="{A75C25FE-D363-494B-6B43-9FB8A3B311D5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5:48.336" v="5489" actId="1076"/>
          <ac:graphicFrameMkLst>
            <pc:docMk/>
            <pc:sldMk cId="4037904785" sldId="332"/>
            <ac:graphicFrameMk id="40" creationId="{71F61B13-FD67-C2C4-54E4-0E534221D6B6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5:52.688" v="5490" actId="1076"/>
          <ac:graphicFrameMkLst>
            <pc:docMk/>
            <pc:sldMk cId="4037904785" sldId="332"/>
            <ac:graphicFrameMk id="41" creationId="{E28ADC2B-9597-782D-E54E-0F18AB86C95C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6:17.639" v="5505" actId="1076"/>
          <ac:graphicFrameMkLst>
            <pc:docMk/>
            <pc:sldMk cId="4037904785" sldId="332"/>
            <ac:graphicFrameMk id="42" creationId="{A8CA0D1E-7BB5-4087-5AAF-976A4C79FBD7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7:26.650" v="5521" actId="20577"/>
          <ac:graphicFrameMkLst>
            <pc:docMk/>
            <pc:sldMk cId="4037904785" sldId="332"/>
            <ac:graphicFrameMk id="43" creationId="{9BB322EC-5FCD-DC25-108A-A4BAC7D5630A}"/>
          </ac:graphicFrameMkLst>
        </pc:graphicFrameChg>
        <pc:graphicFrameChg chg="add del mod modGraphic">
          <ac:chgData name="Stefano Castagnoli" userId="b5b1c50746fa2fa2" providerId="LiveId" clId="{7D0A8B06-E208-4B70-B750-1370D956671C}" dt="2022-10-26T22:37:51.735" v="5526" actId="478"/>
          <ac:graphicFrameMkLst>
            <pc:docMk/>
            <pc:sldMk cId="4037904785" sldId="332"/>
            <ac:graphicFrameMk id="44" creationId="{697C7A87-3D98-E4F0-38F2-471293461F8F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8:08.241" v="5531" actId="2166"/>
          <ac:graphicFrameMkLst>
            <pc:docMk/>
            <pc:sldMk cId="4037904785" sldId="332"/>
            <ac:graphicFrameMk id="45" creationId="{3DECAD9E-A9F9-E906-E5A6-5091E8113043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8:20.628" v="5534" actId="20577"/>
          <ac:graphicFrameMkLst>
            <pc:docMk/>
            <pc:sldMk cId="4037904785" sldId="332"/>
            <ac:graphicFrameMk id="46" creationId="{628DC7B4-4704-C17A-504A-387E44639298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8:34.723" v="5537" actId="20577"/>
          <ac:graphicFrameMkLst>
            <pc:docMk/>
            <pc:sldMk cId="4037904785" sldId="332"/>
            <ac:graphicFrameMk id="47" creationId="{DEDA1DF6-A557-D87A-760B-9597CA7CDA8C}"/>
          </ac:graphicFrameMkLst>
        </pc:graphicFrameChg>
        <pc:cxnChg chg="add mod">
          <ac:chgData name="Stefano Castagnoli" userId="b5b1c50746fa2fa2" providerId="LiveId" clId="{7D0A8B06-E208-4B70-B750-1370D956671C}" dt="2022-10-26T22:23:05.777" v="5259" actId="1076"/>
          <ac:cxnSpMkLst>
            <pc:docMk/>
            <pc:sldMk cId="4037904785" sldId="332"/>
            <ac:cxnSpMk id="13" creationId="{F21EF3AE-1A88-545C-8583-5E1C85474C35}"/>
          </ac:cxnSpMkLst>
        </pc:cxnChg>
        <pc:cxnChg chg="add mod">
          <ac:chgData name="Stefano Castagnoli" userId="b5b1c50746fa2fa2" providerId="LiveId" clId="{7D0A8B06-E208-4B70-B750-1370D956671C}" dt="2022-10-26T22:23:05.777" v="5259" actId="1076"/>
          <ac:cxnSpMkLst>
            <pc:docMk/>
            <pc:sldMk cId="4037904785" sldId="332"/>
            <ac:cxnSpMk id="14" creationId="{038D7D2C-4AF1-F603-F936-7FA51732CFC7}"/>
          </ac:cxnSpMkLst>
        </pc:cxnChg>
        <pc:cxnChg chg="add mod">
          <ac:chgData name="Stefano Castagnoli" userId="b5b1c50746fa2fa2" providerId="LiveId" clId="{7D0A8B06-E208-4B70-B750-1370D956671C}" dt="2022-10-26T22:23:05.777" v="5259" actId="1076"/>
          <ac:cxnSpMkLst>
            <pc:docMk/>
            <pc:sldMk cId="4037904785" sldId="332"/>
            <ac:cxnSpMk id="15" creationId="{A270C3D7-7C46-9EC2-02E8-2E369EC0FFDB}"/>
          </ac:cxnSpMkLst>
        </pc:cxnChg>
        <pc:cxnChg chg="add mod">
          <ac:chgData name="Stefano Castagnoli" userId="b5b1c50746fa2fa2" providerId="LiveId" clId="{7D0A8B06-E208-4B70-B750-1370D956671C}" dt="2022-10-26T22:23:05.777" v="5259" actId="1076"/>
          <ac:cxnSpMkLst>
            <pc:docMk/>
            <pc:sldMk cId="4037904785" sldId="332"/>
            <ac:cxnSpMk id="16" creationId="{7CA4ADDE-6466-080F-97FD-782854747AAA}"/>
          </ac:cxnSpMkLst>
        </pc:cxnChg>
        <pc:cxnChg chg="add mod">
          <ac:chgData name="Stefano Castagnoli" userId="b5b1c50746fa2fa2" providerId="LiveId" clId="{7D0A8B06-E208-4B70-B750-1370D956671C}" dt="2022-10-26T22:25:01.166" v="5269" actId="14100"/>
          <ac:cxnSpMkLst>
            <pc:docMk/>
            <pc:sldMk cId="4037904785" sldId="332"/>
            <ac:cxnSpMk id="17" creationId="{06D594D0-8331-657E-9E47-ECAAA363640B}"/>
          </ac:cxnSpMkLst>
        </pc:cxnChg>
        <pc:cxnChg chg="add mod">
          <ac:chgData name="Stefano Castagnoli" userId="b5b1c50746fa2fa2" providerId="LiveId" clId="{7D0A8B06-E208-4B70-B750-1370D956671C}" dt="2022-10-26T22:24:03.519" v="5263" actId="14100"/>
          <ac:cxnSpMkLst>
            <pc:docMk/>
            <pc:sldMk cId="4037904785" sldId="332"/>
            <ac:cxnSpMk id="18" creationId="{681C8164-6E30-FE45-CA10-43B848B30BEB}"/>
          </ac:cxnSpMkLst>
        </pc:cxnChg>
        <pc:cxnChg chg="add mod">
          <ac:chgData name="Stefano Castagnoli" userId="b5b1c50746fa2fa2" providerId="LiveId" clId="{7D0A8B06-E208-4B70-B750-1370D956671C}" dt="2022-10-26T22:32:59.882" v="5437" actId="1076"/>
          <ac:cxnSpMkLst>
            <pc:docMk/>
            <pc:sldMk cId="4037904785" sldId="332"/>
            <ac:cxnSpMk id="29" creationId="{6739BAB6-0292-4A21-8AD2-C6D049F7E914}"/>
          </ac:cxnSpMkLst>
        </pc:cxnChg>
        <pc:cxnChg chg="add mod">
          <ac:chgData name="Stefano Castagnoli" userId="b5b1c50746fa2fa2" providerId="LiveId" clId="{7D0A8B06-E208-4B70-B750-1370D956671C}" dt="2022-10-26T22:38:47.774" v="5542" actId="1076"/>
          <ac:cxnSpMkLst>
            <pc:docMk/>
            <pc:sldMk cId="4037904785" sldId="332"/>
            <ac:cxnSpMk id="30" creationId="{B941C3E7-8CBD-4D2F-84DF-805ECFF63285}"/>
          </ac:cxnSpMkLst>
        </pc:cxnChg>
        <pc:cxnChg chg="add mod">
          <ac:chgData name="Stefano Castagnoli" userId="b5b1c50746fa2fa2" providerId="LiveId" clId="{7D0A8B06-E208-4B70-B750-1370D956671C}" dt="2022-10-26T22:38:45.782" v="5541" actId="1076"/>
          <ac:cxnSpMkLst>
            <pc:docMk/>
            <pc:sldMk cId="4037904785" sldId="332"/>
            <ac:cxnSpMk id="31" creationId="{550D93D5-C111-4715-4027-4C133F00991E}"/>
          </ac:cxnSpMkLst>
        </pc:cxnChg>
        <pc:cxnChg chg="add mod">
          <ac:chgData name="Stefano Castagnoli" userId="b5b1c50746fa2fa2" providerId="LiveId" clId="{7D0A8B06-E208-4B70-B750-1370D956671C}" dt="2022-10-26T22:38:41.510" v="5538" actId="1076"/>
          <ac:cxnSpMkLst>
            <pc:docMk/>
            <pc:sldMk cId="4037904785" sldId="332"/>
            <ac:cxnSpMk id="32" creationId="{4872B5FE-E625-D629-2CA4-66190BED7C86}"/>
          </ac:cxnSpMkLst>
        </pc:cxnChg>
        <pc:cxnChg chg="add mod">
          <ac:chgData name="Stefano Castagnoli" userId="b5b1c50746fa2fa2" providerId="LiveId" clId="{7D0A8B06-E208-4B70-B750-1370D956671C}" dt="2022-10-26T22:38:43.230" v="5539" actId="1076"/>
          <ac:cxnSpMkLst>
            <pc:docMk/>
            <pc:sldMk cId="4037904785" sldId="332"/>
            <ac:cxnSpMk id="33" creationId="{E992B606-2007-F58F-4ACE-4490FB87CEAD}"/>
          </ac:cxnSpMkLst>
        </pc:cxnChg>
        <pc:cxnChg chg="add mod">
          <ac:chgData name="Stefano Castagnoli" userId="b5b1c50746fa2fa2" providerId="LiveId" clId="{7D0A8B06-E208-4B70-B750-1370D956671C}" dt="2022-10-26T22:38:44.326" v="5540" actId="1076"/>
          <ac:cxnSpMkLst>
            <pc:docMk/>
            <pc:sldMk cId="4037904785" sldId="332"/>
            <ac:cxnSpMk id="34" creationId="{CC91F92B-BA7F-117F-502E-55556488582C}"/>
          </ac:cxnSpMkLst>
        </pc:cxnChg>
        <pc:cxnChg chg="add mod">
          <ac:chgData name="Stefano Castagnoli" userId="b5b1c50746fa2fa2" providerId="LiveId" clId="{7D0A8B06-E208-4B70-B750-1370D956671C}" dt="2022-10-26T22:45:59.145" v="5913" actId="1076"/>
          <ac:cxnSpMkLst>
            <pc:docMk/>
            <pc:sldMk cId="4037904785" sldId="332"/>
            <ac:cxnSpMk id="51" creationId="{4CDA6923-71D9-9677-71E2-49A8212AAB2A}"/>
          </ac:cxnSpMkLst>
        </pc:cxnChg>
        <pc:cxnChg chg="add mod">
          <ac:chgData name="Stefano Castagnoli" userId="b5b1c50746fa2fa2" providerId="LiveId" clId="{7D0A8B06-E208-4B70-B750-1370D956671C}" dt="2022-10-26T22:46:20.841" v="5923" actId="1076"/>
          <ac:cxnSpMkLst>
            <pc:docMk/>
            <pc:sldMk cId="4037904785" sldId="332"/>
            <ac:cxnSpMk id="53" creationId="{348237DF-5D08-6761-23DD-6E3E3DB99937}"/>
          </ac:cxnSpMkLst>
        </pc:cxnChg>
        <pc:cxnChg chg="add mod">
          <ac:chgData name="Stefano Castagnoli" userId="b5b1c50746fa2fa2" providerId="LiveId" clId="{7D0A8B06-E208-4B70-B750-1370D956671C}" dt="2022-10-26T22:46:27.507" v="5927" actId="1076"/>
          <ac:cxnSpMkLst>
            <pc:docMk/>
            <pc:sldMk cId="4037904785" sldId="332"/>
            <ac:cxnSpMk id="55" creationId="{5D72C4BD-2D95-FC24-BAFF-939C2B78CFAB}"/>
          </ac:cxnSpMkLst>
        </pc:cxnChg>
        <pc:cxnChg chg="add mod">
          <ac:chgData name="Stefano Castagnoli" userId="b5b1c50746fa2fa2" providerId="LiveId" clId="{7D0A8B06-E208-4B70-B750-1370D956671C}" dt="2022-10-26T22:46:36.890" v="5931" actId="1076"/>
          <ac:cxnSpMkLst>
            <pc:docMk/>
            <pc:sldMk cId="4037904785" sldId="332"/>
            <ac:cxnSpMk id="57" creationId="{080E2887-0992-67D3-5651-4B8D7C97405E}"/>
          </ac:cxnSpMkLst>
        </pc:cxnChg>
        <pc:cxnChg chg="add mod">
          <ac:chgData name="Stefano Castagnoli" userId="b5b1c50746fa2fa2" providerId="LiveId" clId="{7D0A8B06-E208-4B70-B750-1370D956671C}" dt="2022-10-26T22:46:43.514" v="5935" actId="1076"/>
          <ac:cxnSpMkLst>
            <pc:docMk/>
            <pc:sldMk cId="4037904785" sldId="332"/>
            <ac:cxnSpMk id="59" creationId="{9491A63F-0747-6C8D-D739-98BB63D877CE}"/>
          </ac:cxnSpMkLst>
        </pc:cxnChg>
        <pc:cxnChg chg="add mod">
          <ac:chgData name="Stefano Castagnoli" userId="b5b1c50746fa2fa2" providerId="LiveId" clId="{7D0A8B06-E208-4B70-B750-1370D956671C}" dt="2022-10-26T22:46:50.458" v="5939" actId="1076"/>
          <ac:cxnSpMkLst>
            <pc:docMk/>
            <pc:sldMk cId="4037904785" sldId="332"/>
            <ac:cxnSpMk id="61" creationId="{2FCAA77A-5942-E1E9-97A7-3E224E2B186F}"/>
          </ac:cxnSpMkLst>
        </pc:cxnChg>
      </pc:sldChg>
      <pc:sldChg chg="modSp add mod ord">
        <pc:chgData name="Stefano Castagnoli" userId="b5b1c50746fa2fa2" providerId="LiveId" clId="{7D0A8B06-E208-4B70-B750-1370D956671C}" dt="2022-10-26T23:02:29.357" v="6651" actId="11"/>
        <pc:sldMkLst>
          <pc:docMk/>
          <pc:sldMk cId="3681466583" sldId="333"/>
        </pc:sldMkLst>
        <pc:spChg chg="mod">
          <ac:chgData name="Stefano Castagnoli" userId="b5b1c50746fa2fa2" providerId="LiveId" clId="{7D0A8B06-E208-4B70-B750-1370D956671C}" dt="2022-10-26T22:41:11.117" v="5561" actId="20577"/>
          <ac:spMkLst>
            <pc:docMk/>
            <pc:sldMk cId="3681466583" sldId="333"/>
            <ac:spMk id="2" creationId="{69496913-E27E-0E18-C61E-96660AFB142B}"/>
          </ac:spMkLst>
        </pc:spChg>
        <pc:spChg chg="mod">
          <ac:chgData name="Stefano Castagnoli" userId="b5b1c50746fa2fa2" providerId="LiveId" clId="{7D0A8B06-E208-4B70-B750-1370D956671C}" dt="2022-10-26T23:02:29.357" v="6651" actId="11"/>
          <ac:spMkLst>
            <pc:docMk/>
            <pc:sldMk cId="3681466583" sldId="333"/>
            <ac:spMk id="8" creationId="{FBA08ED7-D839-C2FB-7578-72CCAD406CBD}"/>
          </ac:spMkLst>
        </pc:spChg>
      </pc:sldChg>
      <pc:sldChg chg="addSp delSp modSp add mod">
        <pc:chgData name="Stefano Castagnoli" userId="b5b1c50746fa2fa2" providerId="LiveId" clId="{7D0A8B06-E208-4B70-B750-1370D956671C}" dt="2022-10-26T23:20:49.403" v="7090" actId="20577"/>
        <pc:sldMkLst>
          <pc:docMk/>
          <pc:sldMk cId="2758160756" sldId="334"/>
        </pc:sldMkLst>
        <pc:spChg chg="mod">
          <ac:chgData name="Stefano Castagnoli" userId="b5b1c50746fa2fa2" providerId="LiveId" clId="{7D0A8B06-E208-4B70-B750-1370D956671C}" dt="2022-10-26T23:17:26.998" v="7030" actId="14100"/>
          <ac:spMkLst>
            <pc:docMk/>
            <pc:sldMk cId="2758160756" sldId="334"/>
            <ac:spMk id="2" creationId="{69496913-E27E-0E18-C61E-96660AFB142B}"/>
          </ac:spMkLst>
        </pc:spChg>
        <pc:spChg chg="add del mod">
          <ac:chgData name="Stefano Castagnoli" userId="b5b1c50746fa2fa2" providerId="LiveId" clId="{7D0A8B06-E208-4B70-B750-1370D956671C}" dt="2022-10-26T23:14:10.328" v="6778" actId="478"/>
          <ac:spMkLst>
            <pc:docMk/>
            <pc:sldMk cId="2758160756" sldId="334"/>
            <ac:spMk id="7" creationId="{79BD33F3-1F4B-3805-DF7D-A7599981F12A}"/>
          </ac:spMkLst>
        </pc:spChg>
        <pc:spChg chg="del">
          <ac:chgData name="Stefano Castagnoli" userId="b5b1c50746fa2fa2" providerId="LiveId" clId="{7D0A8B06-E208-4B70-B750-1370D956671C}" dt="2022-10-26T23:14:09.632" v="6777" actId="478"/>
          <ac:spMkLst>
            <pc:docMk/>
            <pc:sldMk cId="2758160756" sldId="334"/>
            <ac:spMk id="8" creationId="{FBA08ED7-D839-C2FB-7578-72CCAD406CBD}"/>
          </ac:spMkLst>
        </pc:spChg>
        <pc:spChg chg="add mod">
          <ac:chgData name="Stefano Castagnoli" userId="b5b1c50746fa2fa2" providerId="LiveId" clId="{7D0A8B06-E208-4B70-B750-1370D956671C}" dt="2022-10-26T23:20:49.403" v="7090" actId="20577"/>
          <ac:spMkLst>
            <pc:docMk/>
            <pc:sldMk cId="2758160756" sldId="334"/>
            <ac:spMk id="9" creationId="{84CBDC2C-6BB3-11A0-6870-0915F066C5F9}"/>
          </ac:spMkLst>
        </pc:spChg>
        <pc:picChg chg="add mod">
          <ac:chgData name="Stefano Castagnoli" userId="b5b1c50746fa2fa2" providerId="LiveId" clId="{7D0A8B06-E208-4B70-B750-1370D956671C}" dt="2022-10-26T23:14:49.271" v="6791" actId="1076"/>
          <ac:picMkLst>
            <pc:docMk/>
            <pc:sldMk cId="2758160756" sldId="334"/>
            <ac:picMk id="5" creationId="{53664D05-A08F-1ED8-62B9-84CE16E17110}"/>
          </ac:picMkLst>
        </pc:picChg>
      </pc:sldChg>
      <pc:sldChg chg="addSp delSp modSp add mod">
        <pc:chgData name="Stefano Castagnoli" userId="b5b1c50746fa2fa2" providerId="LiveId" clId="{7D0A8B06-E208-4B70-B750-1370D956671C}" dt="2022-10-27T05:02:33.518" v="8110" actId="20577"/>
        <pc:sldMkLst>
          <pc:docMk/>
          <pc:sldMk cId="682731576" sldId="335"/>
        </pc:sldMkLst>
        <pc:spChg chg="del">
          <ac:chgData name="Stefano Castagnoli" userId="b5b1c50746fa2fa2" providerId="LiveId" clId="{7D0A8B06-E208-4B70-B750-1370D956671C}" dt="2022-10-26T23:17:34.463" v="7031" actId="478"/>
          <ac:spMkLst>
            <pc:docMk/>
            <pc:sldMk cId="682731576" sldId="335"/>
            <ac:spMk id="2" creationId="{69496913-E27E-0E18-C61E-96660AFB142B}"/>
          </ac:spMkLst>
        </pc:spChg>
        <pc:spChg chg="add mod">
          <ac:chgData name="Stefano Castagnoli" userId="b5b1c50746fa2fa2" providerId="LiveId" clId="{7D0A8B06-E208-4B70-B750-1370D956671C}" dt="2022-10-26T23:18:41.228" v="7055" actId="1076"/>
          <ac:spMkLst>
            <pc:docMk/>
            <pc:sldMk cId="682731576" sldId="335"/>
            <ac:spMk id="3" creationId="{32DA113D-CCA2-F65C-8ADB-C5CDA687FF7D}"/>
          </ac:spMkLst>
        </pc:spChg>
        <pc:spChg chg="add mod">
          <ac:chgData name="Stefano Castagnoli" userId="b5b1c50746fa2fa2" providerId="LiveId" clId="{7D0A8B06-E208-4B70-B750-1370D956671C}" dt="2022-10-26T23:18:42.724" v="7056" actId="1076"/>
          <ac:spMkLst>
            <pc:docMk/>
            <pc:sldMk cId="682731576" sldId="335"/>
            <ac:spMk id="6" creationId="{349DF58A-8A01-76EB-CBFF-89442DAE681A}"/>
          </ac:spMkLst>
        </pc:spChg>
        <pc:spChg chg="add del mod">
          <ac:chgData name="Stefano Castagnoli" userId="b5b1c50746fa2fa2" providerId="LiveId" clId="{7D0A8B06-E208-4B70-B750-1370D956671C}" dt="2022-10-26T23:18:28.931" v="7051" actId="478"/>
          <ac:spMkLst>
            <pc:docMk/>
            <pc:sldMk cId="682731576" sldId="335"/>
            <ac:spMk id="7" creationId="{DB41A797-A55D-33CD-79E4-71FF4904E561}"/>
          </ac:spMkLst>
        </pc:spChg>
        <pc:spChg chg="add mod">
          <ac:chgData name="Stefano Castagnoli" userId="b5b1c50746fa2fa2" providerId="LiveId" clId="{7D0A8B06-E208-4B70-B750-1370D956671C}" dt="2022-10-26T23:18:39.557" v="7054" actId="1076"/>
          <ac:spMkLst>
            <pc:docMk/>
            <pc:sldMk cId="682731576" sldId="335"/>
            <ac:spMk id="8" creationId="{0947D806-F8F7-23FE-2A52-47347F8E68B8}"/>
          </ac:spMkLst>
        </pc:spChg>
        <pc:spChg chg="mod">
          <ac:chgData name="Stefano Castagnoli" userId="b5b1c50746fa2fa2" providerId="LiveId" clId="{7D0A8B06-E208-4B70-B750-1370D956671C}" dt="2022-10-27T05:02:33.518" v="8110" actId="20577"/>
          <ac:spMkLst>
            <pc:docMk/>
            <pc:sldMk cId="682731576" sldId="335"/>
            <ac:spMk id="9" creationId="{84CBDC2C-6BB3-11A0-6870-0915F066C5F9}"/>
          </ac:spMkLst>
        </pc:spChg>
        <pc:spChg chg="add mod">
          <ac:chgData name="Stefano Castagnoli" userId="b5b1c50746fa2fa2" providerId="LiveId" clId="{7D0A8B06-E208-4B70-B750-1370D956671C}" dt="2022-10-26T23:18:46.101" v="7057" actId="1076"/>
          <ac:spMkLst>
            <pc:docMk/>
            <pc:sldMk cId="682731576" sldId="335"/>
            <ac:spMk id="10" creationId="{AB89937D-7567-A8CB-9DE1-17D99BC7B5A9}"/>
          </ac:spMkLst>
        </pc:spChg>
        <pc:spChg chg="add del mod">
          <ac:chgData name="Stefano Castagnoli" userId="b5b1c50746fa2fa2" providerId="LiveId" clId="{7D0A8B06-E208-4B70-B750-1370D956671C}" dt="2022-10-26T23:18:28.931" v="7051" actId="478"/>
          <ac:spMkLst>
            <pc:docMk/>
            <pc:sldMk cId="682731576" sldId="335"/>
            <ac:spMk id="11" creationId="{180FA487-9F2A-BC3F-DD47-AFFD8BA44FF9}"/>
          </ac:spMkLst>
        </pc:spChg>
        <pc:spChg chg="add mod">
          <ac:chgData name="Stefano Castagnoli" userId="b5b1c50746fa2fa2" providerId="LiveId" clId="{7D0A8B06-E208-4B70-B750-1370D956671C}" dt="2022-10-26T23:20:13.415" v="7088" actId="692"/>
          <ac:spMkLst>
            <pc:docMk/>
            <pc:sldMk cId="682731576" sldId="335"/>
            <ac:spMk id="18" creationId="{60710BE3-09DE-31F4-AE45-003EF472E14E}"/>
          </ac:spMkLst>
        </pc:spChg>
        <pc:spChg chg="add del mod">
          <ac:chgData name="Stefano Castagnoli" userId="b5b1c50746fa2fa2" providerId="LiveId" clId="{7D0A8B06-E208-4B70-B750-1370D956671C}" dt="2022-10-26T23:18:00.509" v="7038" actId="478"/>
          <ac:spMkLst>
            <pc:docMk/>
            <pc:sldMk cId="682731576" sldId="335"/>
            <ac:spMk id="19" creationId="{86603357-E943-BD2A-F204-653F0CC3E9B5}"/>
          </ac:spMkLst>
        </pc:spChg>
        <pc:spChg chg="add del mod">
          <ac:chgData name="Stefano Castagnoli" userId="b5b1c50746fa2fa2" providerId="LiveId" clId="{7D0A8B06-E208-4B70-B750-1370D956671C}" dt="2022-10-26T23:17:52.261" v="7037" actId="478"/>
          <ac:spMkLst>
            <pc:docMk/>
            <pc:sldMk cId="682731576" sldId="335"/>
            <ac:spMk id="21" creationId="{1096F867-4B1A-DED0-CA65-45A68595F350}"/>
          </ac:spMkLst>
        </pc:spChg>
        <pc:spChg chg="add del mod">
          <ac:chgData name="Stefano Castagnoli" userId="b5b1c50746fa2fa2" providerId="LiveId" clId="{7D0A8B06-E208-4B70-B750-1370D956671C}" dt="2022-10-26T23:17:43.437" v="7036" actId="478"/>
          <ac:spMkLst>
            <pc:docMk/>
            <pc:sldMk cId="682731576" sldId="335"/>
            <ac:spMk id="22" creationId="{8B4CDC72-0E5A-A799-B870-08B17B09EB31}"/>
          </ac:spMkLst>
        </pc:spChg>
        <pc:spChg chg="add mod">
          <ac:chgData name="Stefano Castagnoli" userId="b5b1c50746fa2fa2" providerId="LiveId" clId="{7D0A8B06-E208-4B70-B750-1370D956671C}" dt="2022-10-26T23:20:13.415" v="7088" actId="692"/>
          <ac:spMkLst>
            <pc:docMk/>
            <pc:sldMk cId="682731576" sldId="335"/>
            <ac:spMk id="39" creationId="{B9D1F08F-4F61-1BEB-C20C-836BEB37C74C}"/>
          </ac:spMkLst>
        </pc:spChg>
        <pc:spChg chg="add mod">
          <ac:chgData name="Stefano Castagnoli" userId="b5b1c50746fa2fa2" providerId="LiveId" clId="{7D0A8B06-E208-4B70-B750-1370D956671C}" dt="2022-10-26T23:22:59.777" v="7120" actId="1076"/>
          <ac:spMkLst>
            <pc:docMk/>
            <pc:sldMk cId="682731576" sldId="335"/>
            <ac:spMk id="40" creationId="{289BA6C0-B64A-39E1-C4E8-40CA38A47264}"/>
          </ac:spMkLst>
        </pc:spChg>
        <pc:spChg chg="add mod">
          <ac:chgData name="Stefano Castagnoli" userId="b5b1c50746fa2fa2" providerId="LiveId" clId="{7D0A8B06-E208-4B70-B750-1370D956671C}" dt="2022-10-26T23:23:02.860" v="7122" actId="1076"/>
          <ac:spMkLst>
            <pc:docMk/>
            <pc:sldMk cId="682731576" sldId="335"/>
            <ac:spMk id="41" creationId="{4EB9D2A8-A334-BF30-486C-328BEC5AC1B3}"/>
          </ac:spMkLst>
        </pc:spChg>
        <pc:spChg chg="add mod">
          <ac:chgData name="Stefano Castagnoli" userId="b5b1c50746fa2fa2" providerId="LiveId" clId="{7D0A8B06-E208-4B70-B750-1370D956671C}" dt="2022-10-26T23:23:07.450" v="7124" actId="1076"/>
          <ac:spMkLst>
            <pc:docMk/>
            <pc:sldMk cId="682731576" sldId="335"/>
            <ac:spMk id="42" creationId="{460AB0A5-AF90-8F74-5F84-15D83D1A7FC8}"/>
          </ac:spMkLst>
        </pc:spChg>
        <pc:spChg chg="add mod">
          <ac:chgData name="Stefano Castagnoli" userId="b5b1c50746fa2fa2" providerId="LiveId" clId="{7D0A8B06-E208-4B70-B750-1370D956671C}" dt="2022-10-26T23:23:12.081" v="7128" actId="20577"/>
          <ac:spMkLst>
            <pc:docMk/>
            <pc:sldMk cId="682731576" sldId="335"/>
            <ac:spMk id="43" creationId="{F5A75584-3604-FCD5-3C65-A637AD8F6F64}"/>
          </ac:spMkLst>
        </pc:spChg>
        <pc:picChg chg="del">
          <ac:chgData name="Stefano Castagnoli" userId="b5b1c50746fa2fa2" providerId="LiveId" clId="{7D0A8B06-E208-4B70-B750-1370D956671C}" dt="2022-10-26T23:17:06.988" v="7023" actId="478"/>
          <ac:picMkLst>
            <pc:docMk/>
            <pc:sldMk cId="682731576" sldId="335"/>
            <ac:picMk id="5" creationId="{53664D05-A08F-1ED8-62B9-84CE16E17110}"/>
          </ac:picMkLst>
        </pc:picChg>
        <pc:cxnChg chg="add del mod">
          <ac:chgData name="Stefano Castagnoli" userId="b5b1c50746fa2fa2" providerId="LiveId" clId="{7D0A8B06-E208-4B70-B750-1370D956671C}" dt="2022-10-26T23:18:22.060" v="7046" actId="478"/>
          <ac:cxnSpMkLst>
            <pc:docMk/>
            <pc:sldMk cId="682731576" sldId="335"/>
            <ac:cxnSpMk id="12" creationId="{1C5CD248-0C6F-21AF-6332-30D7DC4B6A17}"/>
          </ac:cxnSpMkLst>
        </pc:cxnChg>
        <pc:cxnChg chg="add del mod">
          <ac:chgData name="Stefano Castagnoli" userId="b5b1c50746fa2fa2" providerId="LiveId" clId="{7D0A8B06-E208-4B70-B750-1370D956671C}" dt="2022-10-26T23:18:24.701" v="7049" actId="478"/>
          <ac:cxnSpMkLst>
            <pc:docMk/>
            <pc:sldMk cId="682731576" sldId="335"/>
            <ac:cxnSpMk id="13" creationId="{97C07967-7B1E-CF92-F32A-E92093764690}"/>
          </ac:cxnSpMkLst>
        </pc:cxnChg>
        <pc:cxnChg chg="add del mod">
          <ac:chgData name="Stefano Castagnoli" userId="b5b1c50746fa2fa2" providerId="LiveId" clId="{7D0A8B06-E208-4B70-B750-1370D956671C}" dt="2022-10-26T23:18:21.092" v="7045" actId="478"/>
          <ac:cxnSpMkLst>
            <pc:docMk/>
            <pc:sldMk cId="682731576" sldId="335"/>
            <ac:cxnSpMk id="14" creationId="{F8060DD7-D677-AAB7-12D8-BBA3A22F0B2E}"/>
          </ac:cxnSpMkLst>
        </pc:cxnChg>
        <pc:cxnChg chg="add del mod">
          <ac:chgData name="Stefano Castagnoli" userId="b5b1c50746fa2fa2" providerId="LiveId" clId="{7D0A8B06-E208-4B70-B750-1370D956671C}" dt="2022-10-26T23:18:24.052" v="7048" actId="478"/>
          <ac:cxnSpMkLst>
            <pc:docMk/>
            <pc:sldMk cId="682731576" sldId="335"/>
            <ac:cxnSpMk id="15" creationId="{15FB8191-700A-0F0D-26F9-6BA697E3BCF8}"/>
          </ac:cxnSpMkLst>
        </pc:cxnChg>
        <pc:cxnChg chg="add del mod">
          <ac:chgData name="Stefano Castagnoli" userId="b5b1c50746fa2fa2" providerId="LiveId" clId="{7D0A8B06-E208-4B70-B750-1370D956671C}" dt="2022-10-26T23:18:28.931" v="7051" actId="478"/>
          <ac:cxnSpMkLst>
            <pc:docMk/>
            <pc:sldMk cId="682731576" sldId="335"/>
            <ac:cxnSpMk id="16" creationId="{54690A44-9D82-6925-884D-F26A5ABEB8A3}"/>
          </ac:cxnSpMkLst>
        </pc:cxnChg>
        <pc:cxnChg chg="add del mod">
          <ac:chgData name="Stefano Castagnoli" userId="b5b1c50746fa2fa2" providerId="LiveId" clId="{7D0A8B06-E208-4B70-B750-1370D956671C}" dt="2022-10-26T23:18:22.824" v="7047" actId="478"/>
          <ac:cxnSpMkLst>
            <pc:docMk/>
            <pc:sldMk cId="682731576" sldId="335"/>
            <ac:cxnSpMk id="17" creationId="{DC551571-152C-4D26-6D24-9A26B9840279}"/>
          </ac:cxnSpMkLst>
        </pc:cxnChg>
        <pc:cxnChg chg="add">
          <ac:chgData name="Stefano Castagnoli" userId="b5b1c50746fa2fa2" providerId="LiveId" clId="{7D0A8B06-E208-4B70-B750-1370D956671C}" dt="2022-10-26T23:18:53.870" v="7058" actId="11529"/>
          <ac:cxnSpMkLst>
            <pc:docMk/>
            <pc:sldMk cId="682731576" sldId="335"/>
            <ac:cxnSpMk id="26" creationId="{47090C2E-EC3D-C34A-CA80-4805D0ECA53A}"/>
          </ac:cxnSpMkLst>
        </pc:cxnChg>
        <pc:cxnChg chg="add mod">
          <ac:chgData name="Stefano Castagnoli" userId="b5b1c50746fa2fa2" providerId="LiveId" clId="{7D0A8B06-E208-4B70-B750-1370D956671C}" dt="2022-10-26T23:19:02.828" v="7062" actId="14100"/>
          <ac:cxnSpMkLst>
            <pc:docMk/>
            <pc:sldMk cId="682731576" sldId="335"/>
            <ac:cxnSpMk id="27" creationId="{CAD5009A-70E3-1DA2-05C2-657FC96F9BAE}"/>
          </ac:cxnSpMkLst>
        </pc:cxnChg>
        <pc:cxnChg chg="add mod">
          <ac:chgData name="Stefano Castagnoli" userId="b5b1c50746fa2fa2" providerId="LiveId" clId="{7D0A8B06-E208-4B70-B750-1370D956671C}" dt="2022-10-26T23:19:09.260" v="7065" actId="14100"/>
          <ac:cxnSpMkLst>
            <pc:docMk/>
            <pc:sldMk cId="682731576" sldId="335"/>
            <ac:cxnSpMk id="30" creationId="{DF6E3E3A-0DAE-FDB1-BD21-1AEDC14EC325}"/>
          </ac:cxnSpMkLst>
        </pc:cxnChg>
        <pc:cxnChg chg="add mod">
          <ac:chgData name="Stefano Castagnoli" userId="b5b1c50746fa2fa2" providerId="LiveId" clId="{7D0A8B06-E208-4B70-B750-1370D956671C}" dt="2022-10-26T23:19:15.436" v="7068" actId="14100"/>
          <ac:cxnSpMkLst>
            <pc:docMk/>
            <pc:sldMk cId="682731576" sldId="335"/>
            <ac:cxnSpMk id="33" creationId="{6FD9F133-0F07-F7F9-D5F1-3924A7847F83}"/>
          </ac:cxnSpMkLst>
        </pc:cxnChg>
        <pc:cxnChg chg="add mod">
          <ac:chgData name="Stefano Castagnoli" userId="b5b1c50746fa2fa2" providerId="LiveId" clId="{7D0A8B06-E208-4B70-B750-1370D956671C}" dt="2022-10-26T23:19:23.708" v="7071" actId="14100"/>
          <ac:cxnSpMkLst>
            <pc:docMk/>
            <pc:sldMk cId="682731576" sldId="335"/>
            <ac:cxnSpMk id="36" creationId="{5DB2F8D5-D1C4-9AE3-2D6C-6BCAFE180FE5}"/>
          </ac:cxnSpMkLst>
        </pc:cxnChg>
      </pc:sldChg>
      <pc:sldChg chg="addSp delSp modSp add mod">
        <pc:chgData name="Stefano Castagnoli" userId="b5b1c50746fa2fa2" providerId="LiveId" clId="{7D0A8B06-E208-4B70-B750-1370D956671C}" dt="2022-10-26T23:33:59.243" v="7263" actId="478"/>
        <pc:sldMkLst>
          <pc:docMk/>
          <pc:sldMk cId="1114594019" sldId="336"/>
        </pc:sldMkLst>
        <pc:spChg chg="add del mod">
          <ac:chgData name="Stefano Castagnoli" userId="b5b1c50746fa2fa2" providerId="LiveId" clId="{7D0A8B06-E208-4B70-B750-1370D956671C}" dt="2022-10-26T23:31:56.723" v="7257" actId="478"/>
          <ac:spMkLst>
            <pc:docMk/>
            <pc:sldMk cId="1114594019" sldId="336"/>
            <ac:spMk id="2" creationId="{E61F57FD-9436-F89C-E4CE-E8E70B146912}"/>
          </ac:spMkLst>
        </pc:spChg>
        <pc:spChg chg="add del mod">
          <ac:chgData name="Stefano Castagnoli" userId="b5b1c50746fa2fa2" providerId="LiveId" clId="{7D0A8B06-E208-4B70-B750-1370D956671C}" dt="2022-10-26T23:31:57.919" v="7258" actId="478"/>
          <ac:spMkLst>
            <pc:docMk/>
            <pc:sldMk cId="1114594019" sldId="336"/>
            <ac:spMk id="5" creationId="{42B967AD-A549-BE50-03E3-09340283A024}"/>
          </ac:spMkLst>
        </pc:spChg>
        <pc:spChg chg="add del mod">
          <ac:chgData name="Stefano Castagnoli" userId="b5b1c50746fa2fa2" providerId="LiveId" clId="{7D0A8B06-E208-4B70-B750-1370D956671C}" dt="2022-10-26T23:30:22" v="7238"/>
          <ac:spMkLst>
            <pc:docMk/>
            <pc:sldMk cId="1114594019" sldId="336"/>
            <ac:spMk id="7" creationId="{A7BE0A7E-1B98-3131-E106-58928E49C719}"/>
          </ac:spMkLst>
        </pc:spChg>
        <pc:spChg chg="mod">
          <ac:chgData name="Stefano Castagnoli" userId="b5b1c50746fa2fa2" providerId="LiveId" clId="{7D0A8B06-E208-4B70-B750-1370D956671C}" dt="2022-10-26T23:27:24.752" v="7215" actId="6549"/>
          <ac:spMkLst>
            <pc:docMk/>
            <pc:sldMk cId="1114594019" sldId="336"/>
            <ac:spMk id="9" creationId="{84CBDC2C-6BB3-11A0-6870-0915F066C5F9}"/>
          </ac:spMkLst>
        </pc:spChg>
        <pc:spChg chg="add del mod">
          <ac:chgData name="Stefano Castagnoli" userId="b5b1c50746fa2fa2" providerId="LiveId" clId="{7D0A8B06-E208-4B70-B750-1370D956671C}" dt="2022-10-26T23:31:02.430" v="7251"/>
          <ac:spMkLst>
            <pc:docMk/>
            <pc:sldMk cId="1114594019" sldId="336"/>
            <ac:spMk id="11" creationId="{C9C5A2F3-0E88-F4D8-C663-8AAD2913D69A}"/>
          </ac:spMkLst>
        </pc:spChg>
        <pc:spChg chg="add del mod">
          <ac:chgData name="Stefano Castagnoli" userId="b5b1c50746fa2fa2" providerId="LiveId" clId="{7D0A8B06-E208-4B70-B750-1370D956671C}" dt="2022-10-26T23:31:59.115" v="7259" actId="478"/>
          <ac:spMkLst>
            <pc:docMk/>
            <pc:sldMk cId="1114594019" sldId="336"/>
            <ac:spMk id="12" creationId="{95DFAB2F-A996-AAA1-4DC1-2EB57924CE11}"/>
          </ac:spMkLst>
        </pc:spChg>
        <pc:spChg chg="add del mod">
          <ac:chgData name="Stefano Castagnoli" userId="b5b1c50746fa2fa2" providerId="LiveId" clId="{7D0A8B06-E208-4B70-B750-1370D956671C}" dt="2022-10-26T23:31:55.596" v="7256" actId="478"/>
          <ac:spMkLst>
            <pc:docMk/>
            <pc:sldMk cId="1114594019" sldId="336"/>
            <ac:spMk id="13" creationId="{6F367293-69D5-699A-924D-652BD17BB15D}"/>
          </ac:spMkLst>
        </pc:spChg>
        <pc:spChg chg="mod">
          <ac:chgData name="Stefano Castagnoli" userId="b5b1c50746fa2fa2" providerId="LiveId" clId="{7D0A8B06-E208-4B70-B750-1370D956671C}" dt="2022-10-26T23:24:00.032" v="7131" actId="20577"/>
          <ac:spMkLst>
            <pc:docMk/>
            <pc:sldMk cId="1114594019" sldId="336"/>
            <ac:spMk id="22" creationId="{8B4CDC72-0E5A-A799-B870-08B17B09EB31}"/>
          </ac:spMkLst>
        </pc:spChg>
        <pc:spChg chg="del">
          <ac:chgData name="Stefano Castagnoli" userId="b5b1c50746fa2fa2" providerId="LiveId" clId="{7D0A8B06-E208-4B70-B750-1370D956671C}" dt="2022-10-26T23:33:59.243" v="7263" actId="478"/>
          <ac:spMkLst>
            <pc:docMk/>
            <pc:sldMk cId="1114594019" sldId="336"/>
            <ac:spMk id="40" creationId="{289BA6C0-B64A-39E1-C4E8-40CA38A47264}"/>
          </ac:spMkLst>
        </pc:spChg>
        <pc:spChg chg="del">
          <ac:chgData name="Stefano Castagnoli" userId="b5b1c50746fa2fa2" providerId="LiveId" clId="{7D0A8B06-E208-4B70-B750-1370D956671C}" dt="2022-10-26T23:33:57.915" v="7262" actId="478"/>
          <ac:spMkLst>
            <pc:docMk/>
            <pc:sldMk cId="1114594019" sldId="336"/>
            <ac:spMk id="41" creationId="{4EB9D2A8-A334-BF30-486C-328BEC5AC1B3}"/>
          </ac:spMkLst>
        </pc:spChg>
        <pc:spChg chg="del">
          <ac:chgData name="Stefano Castagnoli" userId="b5b1c50746fa2fa2" providerId="LiveId" clId="{7D0A8B06-E208-4B70-B750-1370D956671C}" dt="2022-10-26T23:33:56.418" v="7261" actId="478"/>
          <ac:spMkLst>
            <pc:docMk/>
            <pc:sldMk cId="1114594019" sldId="336"/>
            <ac:spMk id="42" creationId="{460AB0A5-AF90-8F74-5F84-15D83D1A7FC8}"/>
          </ac:spMkLst>
        </pc:spChg>
        <pc:spChg chg="del">
          <ac:chgData name="Stefano Castagnoli" userId="b5b1c50746fa2fa2" providerId="LiveId" clId="{7D0A8B06-E208-4B70-B750-1370D956671C}" dt="2022-10-26T23:33:54.026" v="7260" actId="478"/>
          <ac:spMkLst>
            <pc:docMk/>
            <pc:sldMk cId="1114594019" sldId="336"/>
            <ac:spMk id="43" creationId="{F5A75584-3604-FCD5-3C65-A637AD8F6F64}"/>
          </ac:spMkLst>
        </pc:spChg>
      </pc:sldChg>
      <pc:sldChg chg="modSp add mod">
        <pc:chgData name="Stefano Castagnoli" userId="b5b1c50746fa2fa2" providerId="LiveId" clId="{7D0A8B06-E208-4B70-B750-1370D956671C}" dt="2022-10-26T23:47:48.649" v="7768" actId="20577"/>
        <pc:sldMkLst>
          <pc:docMk/>
          <pc:sldMk cId="2629566937" sldId="337"/>
        </pc:sldMkLst>
        <pc:spChg chg="mod">
          <ac:chgData name="Stefano Castagnoli" userId="b5b1c50746fa2fa2" providerId="LiveId" clId="{7D0A8B06-E208-4B70-B750-1370D956671C}" dt="2022-10-26T23:47:48.649" v="7768" actId="20577"/>
          <ac:spMkLst>
            <pc:docMk/>
            <pc:sldMk cId="2629566937" sldId="337"/>
            <ac:spMk id="9" creationId="{84CBDC2C-6BB3-11A0-6870-0915F066C5F9}"/>
          </ac:spMkLst>
        </pc:spChg>
      </pc:sldChg>
      <pc:sldChg chg="addSp delSp modSp add mod ord">
        <pc:chgData name="Stefano Castagnoli" userId="b5b1c50746fa2fa2" providerId="LiveId" clId="{7D0A8B06-E208-4B70-B750-1370D956671C}" dt="2022-10-27T05:38:33.031" v="9015" actId="1076"/>
        <pc:sldMkLst>
          <pc:docMk/>
          <pc:sldMk cId="2817351882" sldId="338"/>
        </pc:sldMkLst>
        <pc:spChg chg="add mod">
          <ac:chgData name="Stefano Castagnoli" userId="b5b1c50746fa2fa2" providerId="LiveId" clId="{7D0A8B06-E208-4B70-B750-1370D956671C}" dt="2022-10-27T05:36:03.813" v="8923" actId="20577"/>
          <ac:spMkLst>
            <pc:docMk/>
            <pc:sldMk cId="2817351882" sldId="338"/>
            <ac:spMk id="2" creationId="{5A847AD4-51D4-458D-EB43-5BD0AA5A5844}"/>
          </ac:spMkLst>
        </pc:spChg>
        <pc:spChg chg="del">
          <ac:chgData name="Stefano Castagnoli" userId="b5b1c50746fa2fa2" providerId="LiveId" clId="{7D0A8B06-E208-4B70-B750-1370D956671C}" dt="2022-10-26T23:36:13.561" v="7311" actId="478"/>
          <ac:spMkLst>
            <pc:docMk/>
            <pc:sldMk cId="2817351882" sldId="338"/>
            <ac:spMk id="3" creationId="{32DA113D-CCA2-F65C-8ADB-C5CDA687FF7D}"/>
          </ac:spMkLst>
        </pc:spChg>
        <pc:spChg chg="add mod">
          <ac:chgData name="Stefano Castagnoli" userId="b5b1c50746fa2fa2" providerId="LiveId" clId="{7D0A8B06-E208-4B70-B750-1370D956671C}" dt="2022-10-27T05:36:38.879" v="8978" actId="20577"/>
          <ac:spMkLst>
            <pc:docMk/>
            <pc:sldMk cId="2817351882" sldId="338"/>
            <ac:spMk id="5" creationId="{779D66A7-995B-A1EC-81E7-D934869EEA08}"/>
          </ac:spMkLst>
        </pc:spChg>
        <pc:spChg chg="add mod">
          <ac:chgData name="Stefano Castagnoli" userId="b5b1c50746fa2fa2" providerId="LiveId" clId="{7D0A8B06-E208-4B70-B750-1370D956671C}" dt="2022-10-27T05:36:40.199" v="8979" actId="20577"/>
          <ac:spMkLst>
            <pc:docMk/>
            <pc:sldMk cId="2817351882" sldId="338"/>
            <ac:spMk id="6" creationId="{13777D4E-0F10-8859-CA10-DE4F2FBAA57C}"/>
          </ac:spMkLst>
        </pc:spChg>
        <pc:spChg chg="del">
          <ac:chgData name="Stefano Castagnoli" userId="b5b1c50746fa2fa2" providerId="LiveId" clId="{7D0A8B06-E208-4B70-B750-1370D956671C}" dt="2022-10-26T23:36:13.561" v="7311" actId="478"/>
          <ac:spMkLst>
            <pc:docMk/>
            <pc:sldMk cId="2817351882" sldId="338"/>
            <ac:spMk id="6" creationId="{349DF58A-8A01-76EB-CBFF-89442DAE681A}"/>
          </ac:spMkLst>
        </pc:spChg>
        <pc:spChg chg="add mod">
          <ac:chgData name="Stefano Castagnoli" userId="b5b1c50746fa2fa2" providerId="LiveId" clId="{7D0A8B06-E208-4B70-B750-1370D956671C}" dt="2022-10-27T05:36:47.679" v="8982" actId="20577"/>
          <ac:spMkLst>
            <pc:docMk/>
            <pc:sldMk cId="2817351882" sldId="338"/>
            <ac:spMk id="7" creationId="{D549816D-FAB7-45B7-6311-7FB84F350CCC}"/>
          </ac:spMkLst>
        </pc:spChg>
        <pc:spChg chg="del">
          <ac:chgData name="Stefano Castagnoli" userId="b5b1c50746fa2fa2" providerId="LiveId" clId="{7D0A8B06-E208-4B70-B750-1370D956671C}" dt="2022-10-26T23:36:13.561" v="7311" actId="478"/>
          <ac:spMkLst>
            <pc:docMk/>
            <pc:sldMk cId="2817351882" sldId="338"/>
            <ac:spMk id="8" creationId="{0947D806-F8F7-23FE-2A52-47347F8E68B8}"/>
          </ac:spMkLst>
        </pc:spChg>
        <pc:spChg chg="add mod">
          <ac:chgData name="Stefano Castagnoli" userId="b5b1c50746fa2fa2" providerId="LiveId" clId="{7D0A8B06-E208-4B70-B750-1370D956671C}" dt="2022-10-27T05:36:43.559" v="8981" actId="20577"/>
          <ac:spMkLst>
            <pc:docMk/>
            <pc:sldMk cId="2817351882" sldId="338"/>
            <ac:spMk id="8" creationId="{5DDC170A-33C0-85DE-1D91-78D2E7F7B9FA}"/>
          </ac:spMkLst>
        </pc:spChg>
        <pc:spChg chg="mod">
          <ac:chgData name="Stefano Castagnoli" userId="b5b1c50746fa2fa2" providerId="LiveId" clId="{7D0A8B06-E208-4B70-B750-1370D956671C}" dt="2022-10-27T05:38:13.621" v="9014" actId="20577"/>
          <ac:spMkLst>
            <pc:docMk/>
            <pc:sldMk cId="2817351882" sldId="338"/>
            <ac:spMk id="9" creationId="{84CBDC2C-6BB3-11A0-6870-0915F066C5F9}"/>
          </ac:spMkLst>
        </pc:spChg>
        <pc:spChg chg="add mod">
          <ac:chgData name="Stefano Castagnoli" userId="b5b1c50746fa2fa2" providerId="LiveId" clId="{7D0A8B06-E208-4B70-B750-1370D956671C}" dt="2022-10-27T05:36:41.800" v="8980" actId="20577"/>
          <ac:spMkLst>
            <pc:docMk/>
            <pc:sldMk cId="2817351882" sldId="338"/>
            <ac:spMk id="10" creationId="{A5AC19E1-902A-35A2-54CF-59917F22CA0C}"/>
          </ac:spMkLst>
        </pc:spChg>
        <pc:spChg chg="del">
          <ac:chgData name="Stefano Castagnoli" userId="b5b1c50746fa2fa2" providerId="LiveId" clId="{7D0A8B06-E208-4B70-B750-1370D956671C}" dt="2022-10-26T23:36:13.561" v="7311" actId="478"/>
          <ac:spMkLst>
            <pc:docMk/>
            <pc:sldMk cId="2817351882" sldId="338"/>
            <ac:spMk id="10" creationId="{AB89937D-7567-A8CB-9DE1-17D99BC7B5A9}"/>
          </ac:spMkLst>
        </pc:spChg>
        <pc:spChg chg="add mod">
          <ac:chgData name="Stefano Castagnoli" userId="b5b1c50746fa2fa2" providerId="LiveId" clId="{7D0A8B06-E208-4B70-B750-1370D956671C}" dt="2022-10-27T05:36:58.004" v="8984" actId="1076"/>
          <ac:spMkLst>
            <pc:docMk/>
            <pc:sldMk cId="2817351882" sldId="338"/>
            <ac:spMk id="11" creationId="{3EE9C023-2ADE-619A-A47A-4C65C972B749}"/>
          </ac:spMkLst>
        </pc:spChg>
        <pc:spChg chg="add mod">
          <ac:chgData name="Stefano Castagnoli" userId="b5b1c50746fa2fa2" providerId="LiveId" clId="{7D0A8B06-E208-4B70-B750-1370D956671C}" dt="2022-10-27T05:36:58.004" v="8984" actId="1076"/>
          <ac:spMkLst>
            <pc:docMk/>
            <pc:sldMk cId="2817351882" sldId="338"/>
            <ac:spMk id="12" creationId="{526BC06C-63CF-F87A-64AA-4E79B7844B42}"/>
          </ac:spMkLst>
        </pc:spChg>
        <pc:spChg chg="add del mod">
          <ac:chgData name="Stefano Castagnoli" userId="b5b1c50746fa2fa2" providerId="LiveId" clId="{7D0A8B06-E208-4B70-B750-1370D956671C}" dt="2022-10-27T05:37:00.289" v="8985" actId="478"/>
          <ac:spMkLst>
            <pc:docMk/>
            <pc:sldMk cId="2817351882" sldId="338"/>
            <ac:spMk id="13" creationId="{8ECA2AEE-D28E-D52E-192B-121F64E6DB63}"/>
          </ac:spMkLst>
        </pc:spChg>
        <pc:spChg chg="add mod">
          <ac:chgData name="Stefano Castagnoli" userId="b5b1c50746fa2fa2" providerId="LiveId" clId="{7D0A8B06-E208-4B70-B750-1370D956671C}" dt="2022-10-27T05:36:58.004" v="8984" actId="1076"/>
          <ac:spMkLst>
            <pc:docMk/>
            <pc:sldMk cId="2817351882" sldId="338"/>
            <ac:spMk id="14" creationId="{625637A9-8D30-B4B2-9807-57BC37409347}"/>
          </ac:spMkLst>
        </pc:spChg>
        <pc:spChg chg="add mod">
          <ac:chgData name="Stefano Castagnoli" userId="b5b1c50746fa2fa2" providerId="LiveId" clId="{7D0A8B06-E208-4B70-B750-1370D956671C}" dt="2022-10-27T05:36:58.004" v="8984" actId="1076"/>
          <ac:spMkLst>
            <pc:docMk/>
            <pc:sldMk cId="2817351882" sldId="338"/>
            <ac:spMk id="15" creationId="{690AB539-7524-8730-6FEC-8DE1B592EA14}"/>
          </ac:spMkLst>
        </pc:spChg>
        <pc:spChg chg="add mod">
          <ac:chgData name="Stefano Castagnoli" userId="b5b1c50746fa2fa2" providerId="LiveId" clId="{7D0A8B06-E208-4B70-B750-1370D956671C}" dt="2022-10-27T05:37:41.275" v="8991" actId="1076"/>
          <ac:spMkLst>
            <pc:docMk/>
            <pc:sldMk cId="2817351882" sldId="338"/>
            <ac:spMk id="16" creationId="{BE6113F6-2D0C-E885-671B-D22E7B49565D}"/>
          </ac:spMkLst>
        </pc:spChg>
        <pc:spChg chg="add mod">
          <ac:chgData name="Stefano Castagnoli" userId="b5b1c50746fa2fa2" providerId="LiveId" clId="{7D0A8B06-E208-4B70-B750-1370D956671C}" dt="2022-10-27T05:37:41.275" v="8991" actId="1076"/>
          <ac:spMkLst>
            <pc:docMk/>
            <pc:sldMk cId="2817351882" sldId="338"/>
            <ac:spMk id="17" creationId="{BF8D719D-F656-1D8C-F266-F4EB9CB15CC2}"/>
          </ac:spMkLst>
        </pc:spChg>
        <pc:spChg chg="add mod">
          <ac:chgData name="Stefano Castagnoli" userId="b5b1c50746fa2fa2" providerId="LiveId" clId="{7D0A8B06-E208-4B70-B750-1370D956671C}" dt="2022-10-27T05:38:33.031" v="9015" actId="1076"/>
          <ac:spMkLst>
            <pc:docMk/>
            <pc:sldMk cId="2817351882" sldId="338"/>
            <ac:spMk id="18" creationId="{47F10A65-3070-4778-395F-85B36F94F554}"/>
          </ac:spMkLst>
        </pc:spChg>
        <pc:spChg chg="del">
          <ac:chgData name="Stefano Castagnoli" userId="b5b1c50746fa2fa2" providerId="LiveId" clId="{7D0A8B06-E208-4B70-B750-1370D956671C}" dt="2022-10-26T23:36:13.561" v="7311" actId="478"/>
          <ac:spMkLst>
            <pc:docMk/>
            <pc:sldMk cId="2817351882" sldId="338"/>
            <ac:spMk id="18" creationId="{60710BE3-09DE-31F4-AE45-003EF472E14E}"/>
          </ac:spMkLst>
        </pc:spChg>
        <pc:spChg chg="add mod">
          <ac:chgData name="Stefano Castagnoli" userId="b5b1c50746fa2fa2" providerId="LiveId" clId="{7D0A8B06-E208-4B70-B750-1370D956671C}" dt="2022-10-27T05:37:41.275" v="8991" actId="1076"/>
          <ac:spMkLst>
            <pc:docMk/>
            <pc:sldMk cId="2817351882" sldId="338"/>
            <ac:spMk id="19" creationId="{60F8DB34-916C-906E-AE2F-0036B3C699BB}"/>
          </ac:spMkLst>
        </pc:spChg>
        <pc:spChg chg="add mod">
          <ac:chgData name="Stefano Castagnoli" userId="b5b1c50746fa2fa2" providerId="LiveId" clId="{7D0A8B06-E208-4B70-B750-1370D956671C}" dt="2022-10-27T05:37:41.275" v="8991" actId="1076"/>
          <ac:spMkLst>
            <pc:docMk/>
            <pc:sldMk cId="2817351882" sldId="338"/>
            <ac:spMk id="20" creationId="{44C051A7-728D-3A2E-B0B6-9569BE44F830}"/>
          </ac:spMkLst>
        </pc:spChg>
        <pc:spChg chg="add mod">
          <ac:chgData name="Stefano Castagnoli" userId="b5b1c50746fa2fa2" providerId="LiveId" clId="{7D0A8B06-E208-4B70-B750-1370D956671C}" dt="2022-10-27T05:38:33.031" v="9015" actId="1076"/>
          <ac:spMkLst>
            <pc:docMk/>
            <pc:sldMk cId="2817351882" sldId="338"/>
            <ac:spMk id="21" creationId="{49F7127F-6706-BE3C-BEC3-12A5A58F65B7}"/>
          </ac:spMkLst>
        </pc:spChg>
        <pc:spChg chg="add mod">
          <ac:chgData name="Stefano Castagnoli" userId="b5b1c50746fa2fa2" providerId="LiveId" clId="{7D0A8B06-E208-4B70-B750-1370D956671C}" dt="2022-10-27T05:38:33.031" v="9015" actId="1076"/>
          <ac:spMkLst>
            <pc:docMk/>
            <pc:sldMk cId="2817351882" sldId="338"/>
            <ac:spMk id="22" creationId="{70A933C4-204D-577C-9639-6227CC2DF1BD}"/>
          </ac:spMkLst>
        </pc:spChg>
        <pc:spChg chg="del mod">
          <ac:chgData name="Stefano Castagnoli" userId="b5b1c50746fa2fa2" providerId="LiveId" clId="{7D0A8B06-E208-4B70-B750-1370D956671C}" dt="2022-10-26T23:35:56.362" v="7292" actId="478"/>
          <ac:spMkLst>
            <pc:docMk/>
            <pc:sldMk cId="2817351882" sldId="338"/>
            <ac:spMk id="22" creationId="{8B4CDC72-0E5A-A799-B870-08B17B09EB31}"/>
          </ac:spMkLst>
        </pc:spChg>
        <pc:spChg chg="add mod">
          <ac:chgData name="Stefano Castagnoli" userId="b5b1c50746fa2fa2" providerId="LiveId" clId="{7D0A8B06-E208-4B70-B750-1370D956671C}" dt="2022-10-27T05:38:33.031" v="9015" actId="1076"/>
          <ac:spMkLst>
            <pc:docMk/>
            <pc:sldMk cId="2817351882" sldId="338"/>
            <ac:spMk id="23" creationId="{5FE42353-1793-C202-D3FF-87893F0641C6}"/>
          </ac:spMkLst>
        </pc:spChg>
        <pc:spChg chg="add mod">
          <ac:chgData name="Stefano Castagnoli" userId="b5b1c50746fa2fa2" providerId="LiveId" clId="{7D0A8B06-E208-4B70-B750-1370D956671C}" dt="2022-10-27T05:38:33.031" v="9015" actId="1076"/>
          <ac:spMkLst>
            <pc:docMk/>
            <pc:sldMk cId="2817351882" sldId="338"/>
            <ac:spMk id="24" creationId="{4163A302-B4A2-66A5-956D-6520C353E190}"/>
          </ac:spMkLst>
        </pc:spChg>
        <pc:spChg chg="del">
          <ac:chgData name="Stefano Castagnoli" userId="b5b1c50746fa2fa2" providerId="LiveId" clId="{7D0A8B06-E208-4B70-B750-1370D956671C}" dt="2022-10-26T23:36:13.561" v="7311" actId="478"/>
          <ac:spMkLst>
            <pc:docMk/>
            <pc:sldMk cId="2817351882" sldId="338"/>
            <ac:spMk id="39" creationId="{B9D1F08F-4F61-1BEB-C20C-836BEB37C74C}"/>
          </ac:spMkLst>
        </pc:spChg>
        <pc:graphicFrameChg chg="add del mod modGraphic">
          <ac:chgData name="Stefano Castagnoli" userId="b5b1c50746fa2fa2" providerId="LiveId" clId="{7D0A8B06-E208-4B70-B750-1370D956671C}" dt="2022-10-27T05:33:41.885" v="8846" actId="478"/>
          <ac:graphicFrameMkLst>
            <pc:docMk/>
            <pc:sldMk cId="2817351882" sldId="338"/>
            <ac:graphicFrameMk id="3" creationId="{976911F7-2E4B-FEEF-FDD3-651E4BFA160C}"/>
          </ac:graphicFrameMkLst>
        </pc:graphicFrameChg>
        <pc:cxnChg chg="del mod">
          <ac:chgData name="Stefano Castagnoli" userId="b5b1c50746fa2fa2" providerId="LiveId" clId="{7D0A8B06-E208-4B70-B750-1370D956671C}" dt="2022-10-26T23:36:13.561" v="7311" actId="478"/>
          <ac:cxnSpMkLst>
            <pc:docMk/>
            <pc:sldMk cId="2817351882" sldId="338"/>
            <ac:cxnSpMk id="26" creationId="{47090C2E-EC3D-C34A-CA80-4805D0ECA53A}"/>
          </ac:cxnSpMkLst>
        </pc:cxnChg>
        <pc:cxnChg chg="del mod">
          <ac:chgData name="Stefano Castagnoli" userId="b5b1c50746fa2fa2" providerId="LiveId" clId="{7D0A8B06-E208-4B70-B750-1370D956671C}" dt="2022-10-26T23:36:13.561" v="7311" actId="478"/>
          <ac:cxnSpMkLst>
            <pc:docMk/>
            <pc:sldMk cId="2817351882" sldId="338"/>
            <ac:cxnSpMk id="27" creationId="{CAD5009A-70E3-1DA2-05C2-657FC96F9BAE}"/>
          </ac:cxnSpMkLst>
        </pc:cxnChg>
        <pc:cxnChg chg="del mod">
          <ac:chgData name="Stefano Castagnoli" userId="b5b1c50746fa2fa2" providerId="LiveId" clId="{7D0A8B06-E208-4B70-B750-1370D956671C}" dt="2022-10-26T23:36:13.561" v="7311" actId="478"/>
          <ac:cxnSpMkLst>
            <pc:docMk/>
            <pc:sldMk cId="2817351882" sldId="338"/>
            <ac:cxnSpMk id="30" creationId="{DF6E3E3A-0DAE-FDB1-BD21-1AEDC14EC325}"/>
          </ac:cxnSpMkLst>
        </pc:cxnChg>
        <pc:cxnChg chg="del mod">
          <ac:chgData name="Stefano Castagnoli" userId="b5b1c50746fa2fa2" providerId="LiveId" clId="{7D0A8B06-E208-4B70-B750-1370D956671C}" dt="2022-10-26T23:36:13.561" v="7311" actId="478"/>
          <ac:cxnSpMkLst>
            <pc:docMk/>
            <pc:sldMk cId="2817351882" sldId="338"/>
            <ac:cxnSpMk id="33" creationId="{6FD9F133-0F07-F7F9-D5F1-3924A7847F83}"/>
          </ac:cxnSpMkLst>
        </pc:cxnChg>
        <pc:cxnChg chg="del mod">
          <ac:chgData name="Stefano Castagnoli" userId="b5b1c50746fa2fa2" providerId="LiveId" clId="{7D0A8B06-E208-4B70-B750-1370D956671C}" dt="2022-10-26T23:36:13.561" v="7311" actId="478"/>
          <ac:cxnSpMkLst>
            <pc:docMk/>
            <pc:sldMk cId="2817351882" sldId="338"/>
            <ac:cxnSpMk id="36" creationId="{5DB2F8D5-D1C4-9AE3-2D6C-6BCAFE180FE5}"/>
          </ac:cxnSpMkLst>
        </pc:cxnChg>
      </pc:sldChg>
      <pc:sldChg chg="modSp add del mod">
        <pc:chgData name="Stefano Castagnoli" userId="b5b1c50746fa2fa2" providerId="LiveId" clId="{7D0A8B06-E208-4B70-B750-1370D956671C}" dt="2022-10-26T23:48:13.873" v="7776" actId="47"/>
        <pc:sldMkLst>
          <pc:docMk/>
          <pc:sldMk cId="2710382952" sldId="339"/>
        </pc:sldMkLst>
        <pc:spChg chg="mod">
          <ac:chgData name="Stefano Castagnoli" userId="b5b1c50746fa2fa2" providerId="LiveId" clId="{7D0A8B06-E208-4B70-B750-1370D956671C}" dt="2022-10-26T23:48:06.625" v="7772" actId="20577"/>
          <ac:spMkLst>
            <pc:docMk/>
            <pc:sldMk cId="2710382952" sldId="339"/>
            <ac:spMk id="22" creationId="{8B4CDC72-0E5A-A799-B870-08B17B09EB31}"/>
          </ac:spMkLst>
        </pc:spChg>
      </pc:sldChg>
      <pc:sldChg chg="modSp add mod">
        <pc:chgData name="Stefano Castagnoli" userId="b5b1c50746fa2fa2" providerId="LiveId" clId="{7D0A8B06-E208-4B70-B750-1370D956671C}" dt="2022-10-27T05:28:46.553" v="8807" actId="20577"/>
        <pc:sldMkLst>
          <pc:docMk/>
          <pc:sldMk cId="735148576" sldId="340"/>
        </pc:sldMkLst>
        <pc:spChg chg="mod">
          <ac:chgData name="Stefano Castagnoli" userId="b5b1c50746fa2fa2" providerId="LiveId" clId="{7D0A8B06-E208-4B70-B750-1370D956671C}" dt="2022-10-27T05:28:46.553" v="8807" actId="20577"/>
          <ac:spMkLst>
            <pc:docMk/>
            <pc:sldMk cId="735148576" sldId="340"/>
            <ac:spMk id="9" creationId="{84CBDC2C-6BB3-11A0-6870-0915F066C5F9}"/>
          </ac:spMkLst>
        </pc:spChg>
      </pc:sldChg>
      <pc:sldChg chg="modSp add mod">
        <pc:chgData name="Stefano Castagnoli" userId="b5b1c50746fa2fa2" providerId="LiveId" clId="{7D0A8B06-E208-4B70-B750-1370D956671C}" dt="2022-10-27T05:24:49.416" v="8775" actId="6549"/>
        <pc:sldMkLst>
          <pc:docMk/>
          <pc:sldMk cId="963231941" sldId="341"/>
        </pc:sldMkLst>
        <pc:spChg chg="mod">
          <ac:chgData name="Stefano Castagnoli" userId="b5b1c50746fa2fa2" providerId="LiveId" clId="{7D0A8B06-E208-4B70-B750-1370D956671C}" dt="2022-10-27T05:06:43.265" v="8208" actId="20577"/>
          <ac:spMkLst>
            <pc:docMk/>
            <pc:sldMk cId="963231941" sldId="341"/>
            <ac:spMk id="2" creationId="{5A847AD4-51D4-458D-EB43-5BD0AA5A5844}"/>
          </ac:spMkLst>
        </pc:spChg>
        <pc:spChg chg="mod">
          <ac:chgData name="Stefano Castagnoli" userId="b5b1c50746fa2fa2" providerId="LiveId" clId="{7D0A8B06-E208-4B70-B750-1370D956671C}" dt="2022-10-27T05:24:49.416" v="8775" actId="6549"/>
          <ac:spMkLst>
            <pc:docMk/>
            <pc:sldMk cId="963231941" sldId="341"/>
            <ac:spMk id="9" creationId="{84CBDC2C-6BB3-11A0-6870-0915F066C5F9}"/>
          </ac:spMkLst>
        </pc:spChg>
      </pc:sldChg>
      <pc:sldChg chg="add">
        <pc:chgData name="Stefano Castagnoli" userId="b5b1c50746fa2fa2" providerId="LiveId" clId="{7D0A8B06-E208-4B70-B750-1370D956671C}" dt="2022-10-27T05:33:22.899" v="8809" actId="2890"/>
        <pc:sldMkLst>
          <pc:docMk/>
          <pc:sldMk cId="3927156113" sldId="342"/>
        </pc:sldMkLst>
      </pc:sldChg>
    </pc:docChg>
  </pc:docChgLst>
  <pc:docChgLst>
    <pc:chgData name="Stefano Castagnoli" userId="b5b1c50746fa2fa2" providerId="LiveId" clId="{407F950E-C72B-6E4A-A8ED-A33AD343806E}"/>
    <pc:docChg chg="undo custSel modSld">
      <pc:chgData name="Stefano Castagnoli" userId="b5b1c50746fa2fa2" providerId="LiveId" clId="{407F950E-C72B-6E4A-A8ED-A33AD343806E}" dt="2022-09-29T05:47:57.035" v="309" actId="20577"/>
      <pc:docMkLst>
        <pc:docMk/>
      </pc:docMkLst>
      <pc:sldChg chg="modSp">
        <pc:chgData name="Stefano Castagnoli" userId="b5b1c50746fa2fa2" providerId="LiveId" clId="{407F950E-C72B-6E4A-A8ED-A33AD343806E}" dt="2022-09-29T05:40:38.404" v="31" actId="20577"/>
        <pc:sldMkLst>
          <pc:docMk/>
          <pc:sldMk cId="27400708" sldId="292"/>
        </pc:sldMkLst>
        <pc:spChg chg="mod">
          <ac:chgData name="Stefano Castagnoli" userId="b5b1c50746fa2fa2" providerId="LiveId" clId="{407F950E-C72B-6E4A-A8ED-A33AD343806E}" dt="2022-09-29T05:40:38.404" v="31" actId="20577"/>
          <ac:spMkLst>
            <pc:docMk/>
            <pc:sldMk cId="27400708" sldId="292"/>
            <ac:spMk id="8" creationId="{FBA08ED7-D839-C2FB-7578-72CCAD406CBD}"/>
          </ac:spMkLst>
        </pc:spChg>
      </pc:sldChg>
      <pc:sldChg chg="modSp">
        <pc:chgData name="Stefano Castagnoli" userId="b5b1c50746fa2fa2" providerId="LiveId" clId="{407F950E-C72B-6E4A-A8ED-A33AD343806E}" dt="2022-09-29T05:45:19.838" v="73" actId="20577"/>
        <pc:sldMkLst>
          <pc:docMk/>
          <pc:sldMk cId="223523758" sldId="293"/>
        </pc:sldMkLst>
        <pc:spChg chg="mod">
          <ac:chgData name="Stefano Castagnoli" userId="b5b1c50746fa2fa2" providerId="LiveId" clId="{407F950E-C72B-6E4A-A8ED-A33AD343806E}" dt="2022-09-29T05:44:48.261" v="53" actId="1076"/>
          <ac:spMkLst>
            <pc:docMk/>
            <pc:sldMk cId="223523758" sldId="293"/>
            <ac:spMk id="4" creationId="{1BCFC0DC-3E1F-31D5-1A60-DBF90D003AA1}"/>
          </ac:spMkLst>
        </pc:spChg>
        <pc:spChg chg="mod">
          <ac:chgData name="Stefano Castagnoli" userId="b5b1c50746fa2fa2" providerId="LiveId" clId="{407F950E-C72B-6E4A-A8ED-A33AD343806E}" dt="2022-09-29T05:45:19.838" v="73" actId="20577"/>
          <ac:spMkLst>
            <pc:docMk/>
            <pc:sldMk cId="223523758" sldId="293"/>
            <ac:spMk id="8" creationId="{FBA08ED7-D839-C2FB-7578-72CCAD406CBD}"/>
          </ac:spMkLst>
        </pc:spChg>
      </pc:sldChg>
      <pc:sldChg chg="modSp">
        <pc:chgData name="Stefano Castagnoli" userId="b5b1c50746fa2fa2" providerId="LiveId" clId="{407F950E-C72B-6E4A-A8ED-A33AD343806E}" dt="2022-09-29T05:45:56.102" v="95" actId="20577"/>
        <pc:sldMkLst>
          <pc:docMk/>
          <pc:sldMk cId="3946664834" sldId="294"/>
        </pc:sldMkLst>
        <pc:spChg chg="mod">
          <ac:chgData name="Stefano Castagnoli" userId="b5b1c50746fa2fa2" providerId="LiveId" clId="{407F950E-C72B-6E4A-A8ED-A33AD343806E}" dt="2022-09-29T05:45:56.102" v="95" actId="20577"/>
          <ac:spMkLst>
            <pc:docMk/>
            <pc:sldMk cId="3946664834" sldId="294"/>
            <ac:spMk id="8" creationId="{FBA08ED7-D839-C2FB-7578-72CCAD406CBD}"/>
          </ac:spMkLst>
        </pc:spChg>
      </pc:sldChg>
      <pc:sldChg chg="modSp">
        <pc:chgData name="Stefano Castagnoli" userId="b5b1c50746fa2fa2" providerId="LiveId" clId="{407F950E-C72B-6E4A-A8ED-A33AD343806E}" dt="2022-09-29T05:47:57.035" v="309" actId="20577"/>
        <pc:sldMkLst>
          <pc:docMk/>
          <pc:sldMk cId="805682047" sldId="295"/>
        </pc:sldMkLst>
        <pc:spChg chg="mod">
          <ac:chgData name="Stefano Castagnoli" userId="b5b1c50746fa2fa2" providerId="LiveId" clId="{407F950E-C72B-6E4A-A8ED-A33AD343806E}" dt="2022-09-29T05:47:57.035" v="309" actId="20577"/>
          <ac:spMkLst>
            <pc:docMk/>
            <pc:sldMk cId="805682047" sldId="295"/>
            <ac:spMk id="8" creationId="{FBA08ED7-D839-C2FB-7578-72CCAD406CBD}"/>
          </ac:spMkLst>
        </pc:spChg>
      </pc:sldChg>
      <pc:sldChg chg="modSp">
        <pc:chgData name="Stefano Castagnoli" userId="b5b1c50746fa2fa2" providerId="LiveId" clId="{407F950E-C72B-6E4A-A8ED-A33AD343806E}" dt="2022-09-29T05:42:57.910" v="46" actId="20577"/>
        <pc:sldMkLst>
          <pc:docMk/>
          <pc:sldMk cId="1316868311" sldId="296"/>
        </pc:sldMkLst>
        <pc:spChg chg="mod">
          <ac:chgData name="Stefano Castagnoli" userId="b5b1c50746fa2fa2" providerId="LiveId" clId="{407F950E-C72B-6E4A-A8ED-A33AD343806E}" dt="2022-09-29T05:42:57.910" v="46" actId="20577"/>
          <ac:spMkLst>
            <pc:docMk/>
            <pc:sldMk cId="1316868311" sldId="296"/>
            <ac:spMk id="2" creationId="{69496913-E27E-0E18-C61E-96660AFB142B}"/>
          </ac:spMkLst>
        </pc:spChg>
      </pc:sldChg>
      <pc:sldChg chg="modSp">
        <pc:chgData name="Stefano Castagnoli" userId="b5b1c50746fa2fa2" providerId="LiveId" clId="{407F950E-C72B-6E4A-A8ED-A33AD343806E}" dt="2022-09-29T05:43:04.745" v="51" actId="20577"/>
        <pc:sldMkLst>
          <pc:docMk/>
          <pc:sldMk cId="1471553173" sldId="297"/>
        </pc:sldMkLst>
        <pc:spChg chg="mod">
          <ac:chgData name="Stefano Castagnoli" userId="b5b1c50746fa2fa2" providerId="LiveId" clId="{407F950E-C72B-6E4A-A8ED-A33AD343806E}" dt="2022-09-29T05:43:04.745" v="51" actId="20577"/>
          <ac:spMkLst>
            <pc:docMk/>
            <pc:sldMk cId="1471553173" sldId="297"/>
            <ac:spMk id="2" creationId="{69496913-E27E-0E18-C61E-96660AFB142B}"/>
          </ac:spMkLst>
        </pc:spChg>
      </pc:sldChg>
      <pc:sldChg chg="modSp">
        <pc:chgData name="Stefano Castagnoli" userId="b5b1c50746fa2fa2" providerId="LiveId" clId="{407F950E-C72B-6E4A-A8ED-A33AD343806E}" dt="2022-09-29T05:42:41.548" v="41" actId="20577"/>
        <pc:sldMkLst>
          <pc:docMk/>
          <pc:sldMk cId="1532494735" sldId="298"/>
        </pc:sldMkLst>
        <pc:spChg chg="mod">
          <ac:chgData name="Stefano Castagnoli" userId="b5b1c50746fa2fa2" providerId="LiveId" clId="{407F950E-C72B-6E4A-A8ED-A33AD343806E}" dt="2022-09-29T05:42:41.548" v="41" actId="20577"/>
          <ac:spMkLst>
            <pc:docMk/>
            <pc:sldMk cId="1532494735" sldId="298"/>
            <ac:spMk id="2" creationId="{69496913-E27E-0E18-C61E-96660AFB142B}"/>
          </ac:spMkLst>
        </pc:spChg>
      </pc:sldChg>
      <pc:sldChg chg="modSp">
        <pc:chgData name="Stefano Castagnoli" userId="b5b1c50746fa2fa2" providerId="LiveId" clId="{407F950E-C72B-6E4A-A8ED-A33AD343806E}" dt="2022-09-29T05:42:26.895" v="36" actId="20577"/>
        <pc:sldMkLst>
          <pc:docMk/>
          <pc:sldMk cId="819593792" sldId="300"/>
        </pc:sldMkLst>
        <pc:spChg chg="mod">
          <ac:chgData name="Stefano Castagnoli" userId="b5b1c50746fa2fa2" providerId="LiveId" clId="{407F950E-C72B-6E4A-A8ED-A33AD343806E}" dt="2022-09-29T05:42:26.895" v="36" actId="20577"/>
          <ac:spMkLst>
            <pc:docMk/>
            <pc:sldMk cId="819593792" sldId="300"/>
            <ac:spMk id="2" creationId="{69496913-E27E-0E18-C61E-96660AFB142B}"/>
          </ac:spMkLst>
        </pc:spChg>
      </pc:sldChg>
    </pc:docChg>
  </pc:docChgLst>
  <pc:docChgLst>
    <pc:chgData name="Stefano Castagnoli" userId="b5b1c50746fa2fa2" providerId="LiveId" clId="{DE656DEF-C100-427E-8E99-3E0512DF9249}"/>
    <pc:docChg chg="undo custSel addSld delSld modSld">
      <pc:chgData name="Stefano Castagnoli" userId="b5b1c50746fa2fa2" providerId="LiveId" clId="{DE656DEF-C100-427E-8E99-3E0512DF9249}" dt="2022-11-30T12:53:51.898" v="6987" actId="20577"/>
      <pc:docMkLst>
        <pc:docMk/>
      </pc:docMkLst>
      <pc:sldChg chg="modSp mod">
        <pc:chgData name="Stefano Castagnoli" userId="b5b1c50746fa2fa2" providerId="LiveId" clId="{DE656DEF-C100-427E-8E99-3E0512DF9249}" dt="2022-11-30T12:53:51.898" v="6987" actId="20577"/>
        <pc:sldMkLst>
          <pc:docMk/>
          <pc:sldMk cId="3120388699" sldId="256"/>
        </pc:sldMkLst>
        <pc:spChg chg="mod">
          <ac:chgData name="Stefano Castagnoli" userId="b5b1c50746fa2fa2" providerId="LiveId" clId="{DE656DEF-C100-427E-8E99-3E0512DF9249}" dt="2022-11-30T12:53:51.898" v="6987" actId="20577"/>
          <ac:spMkLst>
            <pc:docMk/>
            <pc:sldMk cId="3120388699" sldId="256"/>
            <ac:spMk id="2" creationId="{BF15968E-45AE-AB4E-0E75-34A5BDE6E3F5}"/>
          </ac:spMkLst>
        </pc:spChg>
      </pc:sldChg>
      <pc:sldChg chg="modSp mod">
        <pc:chgData name="Stefano Castagnoli" userId="b5b1c50746fa2fa2" providerId="LiveId" clId="{DE656DEF-C100-427E-8E99-3E0512DF9249}" dt="2022-11-30T10:44:38.099" v="2894" actId="20577"/>
        <pc:sldMkLst>
          <pc:docMk/>
          <pc:sldMk cId="27400708" sldId="292"/>
        </pc:sldMkLst>
        <pc:spChg chg="mod">
          <ac:chgData name="Stefano Castagnoli" userId="b5b1c50746fa2fa2" providerId="LiveId" clId="{DE656DEF-C100-427E-8E99-3E0512DF9249}" dt="2022-11-30T10:44:38.099" v="2894" actId="20577"/>
          <ac:spMkLst>
            <pc:docMk/>
            <pc:sldMk cId="27400708" sldId="292"/>
            <ac:spMk id="8" creationId="{FBA08ED7-D839-C2FB-7578-72CCAD406CBD}"/>
          </ac:spMkLst>
        </pc:spChg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223523758" sldId="293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2290545255" sldId="295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45251065" sldId="297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873635071" sldId="298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1210294051" sldId="300"/>
        </pc:sldMkLst>
      </pc:sldChg>
      <pc:sldChg chg="addSp delSp modSp mod">
        <pc:chgData name="Stefano Castagnoli" userId="b5b1c50746fa2fa2" providerId="LiveId" clId="{DE656DEF-C100-427E-8E99-3E0512DF9249}" dt="2022-11-30T10:22:33.871" v="2114" actId="14100"/>
        <pc:sldMkLst>
          <pc:docMk/>
          <pc:sldMk cId="2908198579" sldId="302"/>
        </pc:sldMkLst>
        <pc:spChg chg="mod">
          <ac:chgData name="Stefano Castagnoli" userId="b5b1c50746fa2fa2" providerId="LiveId" clId="{DE656DEF-C100-427E-8E99-3E0512DF9249}" dt="2022-11-30T10:22:22.215" v="2113" actId="20577"/>
          <ac:spMkLst>
            <pc:docMk/>
            <pc:sldMk cId="2908198579" sldId="302"/>
            <ac:spMk id="2" creationId="{69496913-E27E-0E18-C61E-96660AFB142B}"/>
          </ac:spMkLst>
        </pc:spChg>
        <pc:spChg chg="add del">
          <ac:chgData name="Stefano Castagnoli" userId="b5b1c50746fa2fa2" providerId="LiveId" clId="{DE656DEF-C100-427E-8E99-3E0512DF9249}" dt="2022-11-13T18:53:33.625" v="366"/>
          <ac:spMkLst>
            <pc:docMk/>
            <pc:sldMk cId="2908198579" sldId="302"/>
            <ac:spMk id="3" creationId="{5909EFF3-5112-8E6E-2329-0EBDB314E0B5}"/>
          </ac:spMkLst>
        </pc:spChg>
        <pc:spChg chg="add mod">
          <ac:chgData name="Stefano Castagnoli" userId="b5b1c50746fa2fa2" providerId="LiveId" clId="{DE656DEF-C100-427E-8E99-3E0512DF9249}" dt="2022-11-30T10:04:31.580" v="1241" actId="1076"/>
          <ac:spMkLst>
            <pc:docMk/>
            <pc:sldMk cId="2908198579" sldId="302"/>
            <ac:spMk id="3" creationId="{B6355BA1-7062-10A0-F91E-34887410B305}"/>
          </ac:spMkLst>
        </pc:spChg>
        <pc:spChg chg="mod">
          <ac:chgData name="Stefano Castagnoli" userId="b5b1c50746fa2fa2" providerId="LiveId" clId="{DE656DEF-C100-427E-8E99-3E0512DF9249}" dt="2022-11-30T09:58:40.652" v="812" actId="20577"/>
          <ac:spMkLst>
            <pc:docMk/>
            <pc:sldMk cId="2908198579" sldId="302"/>
            <ac:spMk id="4" creationId="{1BCFC0DC-3E1F-31D5-1A60-DBF90D003AA1}"/>
          </ac:spMkLst>
        </pc:spChg>
        <pc:spChg chg="add mod">
          <ac:chgData name="Stefano Castagnoli" userId="b5b1c50746fa2fa2" providerId="LiveId" clId="{DE656DEF-C100-427E-8E99-3E0512DF9249}" dt="2022-11-30T10:04:31.580" v="1241" actId="1076"/>
          <ac:spMkLst>
            <pc:docMk/>
            <pc:sldMk cId="2908198579" sldId="302"/>
            <ac:spMk id="5" creationId="{5F82E84F-0F24-3428-BBDC-01BFE5747385}"/>
          </ac:spMkLst>
        </pc:spChg>
        <pc:spChg chg="add mod">
          <ac:chgData name="Stefano Castagnoli" userId="b5b1c50746fa2fa2" providerId="LiveId" clId="{DE656DEF-C100-427E-8E99-3E0512DF9249}" dt="2022-11-30T10:04:31.580" v="1241" actId="1076"/>
          <ac:spMkLst>
            <pc:docMk/>
            <pc:sldMk cId="2908198579" sldId="302"/>
            <ac:spMk id="6" creationId="{583E646F-0CC0-8DB0-C8BB-6FEB325EB21A}"/>
          </ac:spMkLst>
        </pc:spChg>
        <pc:spChg chg="add mod">
          <ac:chgData name="Stefano Castagnoli" userId="b5b1c50746fa2fa2" providerId="LiveId" clId="{DE656DEF-C100-427E-8E99-3E0512DF9249}" dt="2022-11-30T10:04:31.580" v="1241" actId="1076"/>
          <ac:spMkLst>
            <pc:docMk/>
            <pc:sldMk cId="2908198579" sldId="302"/>
            <ac:spMk id="7" creationId="{62C108E9-9C02-8541-2010-ECE7BF52C37C}"/>
          </ac:spMkLst>
        </pc:spChg>
        <pc:spChg chg="mod">
          <ac:chgData name="Stefano Castagnoli" userId="b5b1c50746fa2fa2" providerId="LiveId" clId="{DE656DEF-C100-427E-8E99-3E0512DF9249}" dt="2022-11-30T10:01:02.060" v="1148" actId="20577"/>
          <ac:spMkLst>
            <pc:docMk/>
            <pc:sldMk cId="2908198579" sldId="302"/>
            <ac:spMk id="8" creationId="{FBA08ED7-D839-C2FB-7578-72CCAD406CBD}"/>
          </ac:spMkLst>
        </pc:spChg>
        <pc:spChg chg="add mod">
          <ac:chgData name="Stefano Castagnoli" userId="b5b1c50746fa2fa2" providerId="LiveId" clId="{DE656DEF-C100-427E-8E99-3E0512DF9249}" dt="2022-11-30T10:05:00.593" v="1250" actId="1076"/>
          <ac:spMkLst>
            <pc:docMk/>
            <pc:sldMk cId="2908198579" sldId="302"/>
            <ac:spMk id="17" creationId="{9426D2AC-53A1-41EE-9F55-FB8AD2ADABBD}"/>
          </ac:spMkLst>
        </pc:spChg>
        <pc:spChg chg="add mod">
          <ac:chgData name="Stefano Castagnoli" userId="b5b1c50746fa2fa2" providerId="LiveId" clId="{DE656DEF-C100-427E-8E99-3E0512DF9249}" dt="2022-11-30T10:05:09.604" v="1254" actId="1076"/>
          <ac:spMkLst>
            <pc:docMk/>
            <pc:sldMk cId="2908198579" sldId="302"/>
            <ac:spMk id="29" creationId="{4876C38D-935A-B519-852E-0811DC87A46C}"/>
          </ac:spMkLst>
        </pc:spChg>
        <pc:cxnChg chg="add mod">
          <ac:chgData name="Stefano Castagnoli" userId="b5b1c50746fa2fa2" providerId="LiveId" clId="{DE656DEF-C100-427E-8E99-3E0512DF9249}" dt="2022-11-30T10:04:31.580" v="1241" actId="1076"/>
          <ac:cxnSpMkLst>
            <pc:docMk/>
            <pc:sldMk cId="2908198579" sldId="302"/>
            <ac:cxnSpMk id="10" creationId="{87DFDB9A-C5A8-C65B-A87D-5A8BB21DD9BD}"/>
          </ac:cxnSpMkLst>
        </pc:cxnChg>
        <pc:cxnChg chg="add mod">
          <ac:chgData name="Stefano Castagnoli" userId="b5b1c50746fa2fa2" providerId="LiveId" clId="{DE656DEF-C100-427E-8E99-3E0512DF9249}" dt="2022-11-30T10:04:31.580" v="1241" actId="1076"/>
          <ac:cxnSpMkLst>
            <pc:docMk/>
            <pc:sldMk cId="2908198579" sldId="302"/>
            <ac:cxnSpMk id="11" creationId="{60C71DCE-B475-776D-3170-01F60546031B}"/>
          </ac:cxnSpMkLst>
        </pc:cxnChg>
        <pc:cxnChg chg="add mod">
          <ac:chgData name="Stefano Castagnoli" userId="b5b1c50746fa2fa2" providerId="LiveId" clId="{DE656DEF-C100-427E-8E99-3E0512DF9249}" dt="2022-11-30T10:04:31.580" v="1241" actId="1076"/>
          <ac:cxnSpMkLst>
            <pc:docMk/>
            <pc:sldMk cId="2908198579" sldId="302"/>
            <ac:cxnSpMk id="14" creationId="{FE7C7DF2-1028-41EF-3E93-A069D69C5E16}"/>
          </ac:cxnSpMkLst>
        </pc:cxnChg>
        <pc:cxnChg chg="add mod">
          <ac:chgData name="Stefano Castagnoli" userId="b5b1c50746fa2fa2" providerId="LiveId" clId="{DE656DEF-C100-427E-8E99-3E0512DF9249}" dt="2022-11-30T10:22:33.871" v="2114" actId="14100"/>
          <ac:cxnSpMkLst>
            <pc:docMk/>
            <pc:sldMk cId="2908198579" sldId="302"/>
            <ac:cxnSpMk id="18" creationId="{3ABE48AD-08E4-170E-15B0-315E496CA0ED}"/>
          </ac:cxnSpMkLst>
        </pc:cxnChg>
        <pc:cxnChg chg="add mod">
          <ac:chgData name="Stefano Castagnoli" userId="b5b1c50746fa2fa2" providerId="LiveId" clId="{DE656DEF-C100-427E-8E99-3E0512DF9249}" dt="2022-11-30T10:05:09.604" v="1254" actId="1076"/>
          <ac:cxnSpMkLst>
            <pc:docMk/>
            <pc:sldMk cId="2908198579" sldId="302"/>
            <ac:cxnSpMk id="32" creationId="{A919D8A3-E474-C765-AD35-CD11DA89AFEC}"/>
          </ac:cxnSpMkLst>
        </pc:cxnChg>
      </pc:sldChg>
      <pc:sldChg chg="modSp add mod">
        <pc:chgData name="Stefano Castagnoli" userId="b5b1c50746fa2fa2" providerId="LiveId" clId="{DE656DEF-C100-427E-8E99-3E0512DF9249}" dt="2022-11-30T10:22:00.681" v="2103" actId="20577"/>
        <pc:sldMkLst>
          <pc:docMk/>
          <pc:sldMk cId="795034329" sldId="303"/>
        </pc:sldMkLst>
        <pc:spChg chg="mod">
          <ac:chgData name="Stefano Castagnoli" userId="b5b1c50746fa2fa2" providerId="LiveId" clId="{DE656DEF-C100-427E-8E99-3E0512DF9249}" dt="2022-11-30T10:22:00.681" v="2103" actId="20577"/>
          <ac:spMkLst>
            <pc:docMk/>
            <pc:sldMk cId="795034329" sldId="303"/>
            <ac:spMk id="2" creationId="{69496913-E27E-0E18-C61E-96660AFB142B}"/>
          </ac:spMkLst>
        </pc:spChg>
        <pc:spChg chg="mod">
          <ac:chgData name="Stefano Castagnoli" userId="b5b1c50746fa2fa2" providerId="LiveId" clId="{DE656DEF-C100-427E-8E99-3E0512DF9249}" dt="2022-11-30T10:20:48.509" v="1948"/>
          <ac:spMkLst>
            <pc:docMk/>
            <pc:sldMk cId="795034329" sldId="303"/>
            <ac:spMk id="4" creationId="{1BCFC0DC-3E1F-31D5-1A60-DBF90D003AA1}"/>
          </ac:spMkLst>
        </pc:spChg>
        <pc:spChg chg="mod">
          <ac:chgData name="Stefano Castagnoli" userId="b5b1c50746fa2fa2" providerId="LiveId" clId="{DE656DEF-C100-427E-8E99-3E0512DF9249}" dt="2022-11-30T10:13:36.724" v="1935" actId="20577"/>
          <ac:spMkLst>
            <pc:docMk/>
            <pc:sldMk cId="795034329" sldId="303"/>
            <ac:spMk id="8" creationId="{FBA08ED7-D839-C2FB-7578-72CCAD406CBD}"/>
          </ac:spMkLst>
        </pc:spChg>
      </pc:sldChg>
      <pc:sldChg chg="modSp add del mod">
        <pc:chgData name="Stefano Castagnoli" userId="b5b1c50746fa2fa2" providerId="LiveId" clId="{DE656DEF-C100-427E-8E99-3E0512DF9249}" dt="2022-11-30T10:33:43.722" v="2232" actId="47"/>
        <pc:sldMkLst>
          <pc:docMk/>
          <pc:sldMk cId="2817412351" sldId="304"/>
        </pc:sldMkLst>
        <pc:spChg chg="mod">
          <ac:chgData name="Stefano Castagnoli" userId="b5b1c50746fa2fa2" providerId="LiveId" clId="{DE656DEF-C100-427E-8E99-3E0512DF9249}" dt="2022-11-20T22:15:36.558" v="734" actId="20577"/>
          <ac:spMkLst>
            <pc:docMk/>
            <pc:sldMk cId="2817412351" sldId="304"/>
            <ac:spMk id="8" creationId="{FBA08ED7-D839-C2FB-7578-72CCAD406CBD}"/>
          </ac:spMkLst>
        </pc:spChg>
      </pc:sldChg>
      <pc:sldChg chg="addSp delSp modSp add mod">
        <pc:chgData name="Stefano Castagnoli" userId="b5b1c50746fa2fa2" providerId="LiveId" clId="{DE656DEF-C100-427E-8E99-3E0512DF9249}" dt="2022-11-30T10:50:18.075" v="3330" actId="6549"/>
        <pc:sldMkLst>
          <pc:docMk/>
          <pc:sldMk cId="41582310" sldId="305"/>
        </pc:sldMkLst>
        <pc:spChg chg="mod">
          <ac:chgData name="Stefano Castagnoli" userId="b5b1c50746fa2fa2" providerId="LiveId" clId="{DE656DEF-C100-427E-8E99-3E0512DF9249}" dt="2022-11-30T10:23:28.244" v="2150" actId="20577"/>
          <ac:spMkLst>
            <pc:docMk/>
            <pc:sldMk cId="41582310" sldId="305"/>
            <ac:spMk id="2" creationId="{69496913-E27E-0E18-C61E-96660AFB142B}"/>
          </ac:spMkLst>
        </pc:spChg>
        <pc:spChg chg="add mod">
          <ac:chgData name="Stefano Castagnoli" userId="b5b1c50746fa2fa2" providerId="LiveId" clId="{DE656DEF-C100-427E-8E99-3E0512DF9249}" dt="2022-11-30T10:34:49.631" v="2253" actId="1076"/>
          <ac:spMkLst>
            <pc:docMk/>
            <pc:sldMk cId="41582310" sldId="305"/>
            <ac:spMk id="6" creationId="{2C4F72E8-C4AC-F585-AAF2-ABC35A36B850}"/>
          </ac:spMkLst>
        </pc:spChg>
        <pc:spChg chg="del mod">
          <ac:chgData name="Stefano Castagnoli" userId="b5b1c50746fa2fa2" providerId="LiveId" clId="{DE656DEF-C100-427E-8E99-3E0512DF9249}" dt="2022-11-30T10:34:38.406" v="2251" actId="478"/>
          <ac:spMkLst>
            <pc:docMk/>
            <pc:sldMk cId="41582310" sldId="305"/>
            <ac:spMk id="8" creationId="{FBA08ED7-D839-C2FB-7578-72CCAD406CBD}"/>
          </ac:spMkLst>
        </pc:spChg>
        <pc:spChg chg="add mod">
          <ac:chgData name="Stefano Castagnoli" userId="b5b1c50746fa2fa2" providerId="LiveId" clId="{DE656DEF-C100-427E-8E99-3E0512DF9249}" dt="2022-11-30T10:34:43.877" v="2252" actId="1076"/>
          <ac:spMkLst>
            <pc:docMk/>
            <pc:sldMk cId="41582310" sldId="305"/>
            <ac:spMk id="10" creationId="{A07A0705-83F9-17BE-A064-D2A1C62FEACA}"/>
          </ac:spMkLst>
        </pc:spChg>
        <pc:spChg chg="add mod">
          <ac:chgData name="Stefano Castagnoli" userId="b5b1c50746fa2fa2" providerId="LiveId" clId="{DE656DEF-C100-427E-8E99-3E0512DF9249}" dt="2022-11-30T10:50:18.075" v="3330" actId="6549"/>
          <ac:spMkLst>
            <pc:docMk/>
            <pc:sldMk cId="41582310" sldId="305"/>
            <ac:spMk id="11" creationId="{9EC14F15-55DD-E530-CC30-5A7C856E5DE9}"/>
          </ac:spMkLst>
        </pc:spChg>
        <pc:picChg chg="add mod">
          <ac:chgData name="Stefano Castagnoli" userId="b5b1c50746fa2fa2" providerId="LiveId" clId="{DE656DEF-C100-427E-8E99-3E0512DF9249}" dt="2022-11-30T10:34:49.631" v="2253" actId="1076"/>
          <ac:picMkLst>
            <pc:docMk/>
            <pc:sldMk cId="41582310" sldId="305"/>
            <ac:picMk id="5" creationId="{7E7BB073-C183-4B0D-E041-09BBA53D4163}"/>
          </ac:picMkLst>
        </pc:picChg>
        <pc:picChg chg="add mod">
          <ac:chgData name="Stefano Castagnoli" userId="b5b1c50746fa2fa2" providerId="LiveId" clId="{DE656DEF-C100-427E-8E99-3E0512DF9249}" dt="2022-11-30T10:34:43.877" v="2252" actId="1076"/>
          <ac:picMkLst>
            <pc:docMk/>
            <pc:sldMk cId="41582310" sldId="305"/>
            <ac:picMk id="9" creationId="{B6D33591-C522-C2A3-6235-B51F6694323A}"/>
          </ac:picMkLst>
        </pc:picChg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2994678585" sldId="305"/>
        </pc:sldMkLst>
      </pc:sldChg>
      <pc:sldChg chg="addSp delSp modSp add mod">
        <pc:chgData name="Stefano Castagnoli" userId="b5b1c50746fa2fa2" providerId="LiveId" clId="{DE656DEF-C100-427E-8E99-3E0512DF9249}" dt="2022-11-30T10:50:32.516" v="3342" actId="20577"/>
        <pc:sldMkLst>
          <pc:docMk/>
          <pc:sldMk cId="240317660" sldId="306"/>
        </pc:sldMkLst>
        <pc:spChg chg="mod">
          <ac:chgData name="Stefano Castagnoli" userId="b5b1c50746fa2fa2" providerId="LiveId" clId="{DE656DEF-C100-427E-8E99-3E0512DF9249}" dt="2022-11-30T10:34:16.551" v="2247" actId="20577"/>
          <ac:spMkLst>
            <pc:docMk/>
            <pc:sldMk cId="240317660" sldId="306"/>
            <ac:spMk id="2" creationId="{69496913-E27E-0E18-C61E-96660AFB142B}"/>
          </ac:spMkLst>
        </pc:spChg>
        <pc:spChg chg="add del">
          <ac:chgData name="Stefano Castagnoli" userId="b5b1c50746fa2fa2" providerId="LiveId" clId="{DE656DEF-C100-427E-8E99-3E0512DF9249}" dt="2022-11-30T10:38:45.318" v="2832" actId="478"/>
          <ac:spMkLst>
            <pc:docMk/>
            <pc:sldMk cId="240317660" sldId="306"/>
            <ac:spMk id="3" creationId="{311E8B63-66A3-EB71-104D-10A3E38FE68E}"/>
          </ac:spMkLst>
        </pc:spChg>
        <pc:spChg chg="del">
          <ac:chgData name="Stefano Castagnoli" userId="b5b1c50746fa2fa2" providerId="LiveId" clId="{DE656DEF-C100-427E-8E99-3E0512DF9249}" dt="2022-11-30T10:35:17.255" v="2296" actId="478"/>
          <ac:spMkLst>
            <pc:docMk/>
            <pc:sldMk cId="240317660" sldId="306"/>
            <ac:spMk id="6" creationId="{2C4F72E8-C4AC-F585-AAF2-ABC35A36B850}"/>
          </ac:spMkLst>
        </pc:spChg>
        <pc:spChg chg="mod">
          <ac:chgData name="Stefano Castagnoli" userId="b5b1c50746fa2fa2" providerId="LiveId" clId="{DE656DEF-C100-427E-8E99-3E0512DF9249}" dt="2022-11-30T10:50:32.516" v="3342" actId="20577"/>
          <ac:spMkLst>
            <pc:docMk/>
            <pc:sldMk cId="240317660" sldId="306"/>
            <ac:spMk id="8" creationId="{FBA08ED7-D839-C2FB-7578-72CCAD406CBD}"/>
          </ac:spMkLst>
        </pc:spChg>
        <pc:spChg chg="del">
          <ac:chgData name="Stefano Castagnoli" userId="b5b1c50746fa2fa2" providerId="LiveId" clId="{DE656DEF-C100-427E-8E99-3E0512DF9249}" dt="2022-11-30T10:35:15.260" v="2294" actId="478"/>
          <ac:spMkLst>
            <pc:docMk/>
            <pc:sldMk cId="240317660" sldId="306"/>
            <ac:spMk id="10" creationId="{A07A0705-83F9-17BE-A064-D2A1C62FEACA}"/>
          </ac:spMkLst>
        </pc:spChg>
        <pc:picChg chg="del">
          <ac:chgData name="Stefano Castagnoli" userId="b5b1c50746fa2fa2" providerId="LiveId" clId="{DE656DEF-C100-427E-8E99-3E0512DF9249}" dt="2022-11-30T10:35:15.877" v="2295" actId="478"/>
          <ac:picMkLst>
            <pc:docMk/>
            <pc:sldMk cId="240317660" sldId="306"/>
            <ac:picMk id="5" creationId="{7E7BB073-C183-4B0D-E041-09BBA53D4163}"/>
          </ac:picMkLst>
        </pc:picChg>
        <pc:picChg chg="del">
          <ac:chgData name="Stefano Castagnoli" userId="b5b1c50746fa2fa2" providerId="LiveId" clId="{DE656DEF-C100-427E-8E99-3E0512DF9249}" dt="2022-11-30T10:35:13.568" v="2293" actId="478"/>
          <ac:picMkLst>
            <pc:docMk/>
            <pc:sldMk cId="240317660" sldId="306"/>
            <ac:picMk id="9" creationId="{B6D33591-C522-C2A3-6235-B51F6694323A}"/>
          </ac:picMkLst>
        </pc:picChg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2376668540" sldId="306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786942013" sldId="307"/>
        </pc:sldMkLst>
      </pc:sldChg>
      <pc:sldChg chg="modSp add mod">
        <pc:chgData name="Stefano Castagnoli" userId="b5b1c50746fa2fa2" providerId="LiveId" clId="{DE656DEF-C100-427E-8E99-3E0512DF9249}" dt="2022-11-30T12:13:09.956" v="4392" actId="27636"/>
        <pc:sldMkLst>
          <pc:docMk/>
          <pc:sldMk cId="1276301674" sldId="307"/>
        </pc:sldMkLst>
        <pc:spChg chg="mod">
          <ac:chgData name="Stefano Castagnoli" userId="b5b1c50746fa2fa2" providerId="LiveId" clId="{DE656DEF-C100-427E-8E99-3E0512DF9249}" dt="2022-11-30T12:12:59.947" v="4390" actId="20577"/>
          <ac:spMkLst>
            <pc:docMk/>
            <pc:sldMk cId="1276301674" sldId="307"/>
            <ac:spMk id="2" creationId="{69496913-E27E-0E18-C61E-96660AFB142B}"/>
          </ac:spMkLst>
        </pc:spChg>
        <pc:spChg chg="mod">
          <ac:chgData name="Stefano Castagnoli" userId="b5b1c50746fa2fa2" providerId="LiveId" clId="{DE656DEF-C100-427E-8E99-3E0512DF9249}" dt="2022-11-30T10:44:32.503" v="2893" actId="27636"/>
          <ac:spMkLst>
            <pc:docMk/>
            <pc:sldMk cId="1276301674" sldId="307"/>
            <ac:spMk id="4" creationId="{1BCFC0DC-3E1F-31D5-1A60-DBF90D003AA1}"/>
          </ac:spMkLst>
        </pc:spChg>
        <pc:spChg chg="mod">
          <ac:chgData name="Stefano Castagnoli" userId="b5b1c50746fa2fa2" providerId="LiveId" clId="{DE656DEF-C100-427E-8E99-3E0512DF9249}" dt="2022-11-30T12:13:09.956" v="4392" actId="27636"/>
          <ac:spMkLst>
            <pc:docMk/>
            <pc:sldMk cId="1276301674" sldId="307"/>
            <ac:spMk id="8" creationId="{FBA08ED7-D839-C2FB-7578-72CCAD406CBD}"/>
          </ac:spMkLst>
        </pc:spChg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1127473496" sldId="308"/>
        </pc:sldMkLst>
      </pc:sldChg>
      <pc:sldChg chg="addSp delSp modSp add mod">
        <pc:chgData name="Stefano Castagnoli" userId="b5b1c50746fa2fa2" providerId="LiveId" clId="{DE656DEF-C100-427E-8E99-3E0512DF9249}" dt="2022-11-30T12:29:46.425" v="5488" actId="6549"/>
        <pc:sldMkLst>
          <pc:docMk/>
          <pc:sldMk cId="2933879822" sldId="308"/>
        </pc:sldMkLst>
        <pc:spChg chg="mod">
          <ac:chgData name="Stefano Castagnoli" userId="b5b1c50746fa2fa2" providerId="LiveId" clId="{DE656DEF-C100-427E-8E99-3E0512DF9249}" dt="2022-11-30T12:16:48.113" v="4796" actId="20577"/>
          <ac:spMkLst>
            <pc:docMk/>
            <pc:sldMk cId="2933879822" sldId="308"/>
            <ac:spMk id="2" creationId="{69496913-E27E-0E18-C61E-96660AFB142B}"/>
          </ac:spMkLst>
        </pc:spChg>
        <pc:spChg chg="add del mod">
          <ac:chgData name="Stefano Castagnoli" userId="b5b1c50746fa2fa2" providerId="LiveId" clId="{DE656DEF-C100-427E-8E99-3E0512DF9249}" dt="2022-11-30T12:20:20.058" v="4852" actId="478"/>
          <ac:spMkLst>
            <pc:docMk/>
            <pc:sldMk cId="2933879822" sldId="308"/>
            <ac:spMk id="3" creationId="{047302A9-5239-2D68-5519-9E666FBA38B4}"/>
          </ac:spMkLst>
        </pc:spChg>
        <pc:spChg chg="mod">
          <ac:chgData name="Stefano Castagnoli" userId="b5b1c50746fa2fa2" providerId="LiveId" clId="{DE656DEF-C100-427E-8E99-3E0512DF9249}" dt="2022-11-30T10:44:54.045" v="2897" actId="5793"/>
          <ac:spMkLst>
            <pc:docMk/>
            <pc:sldMk cId="2933879822" sldId="308"/>
            <ac:spMk id="4" creationId="{1BCFC0DC-3E1F-31D5-1A60-DBF90D003AA1}"/>
          </ac:spMkLst>
        </pc:spChg>
        <pc:spChg chg="add del mod">
          <ac:chgData name="Stefano Castagnoli" userId="b5b1c50746fa2fa2" providerId="LiveId" clId="{DE656DEF-C100-427E-8E99-3E0512DF9249}" dt="2022-11-30T12:20:20.058" v="4852" actId="478"/>
          <ac:spMkLst>
            <pc:docMk/>
            <pc:sldMk cId="2933879822" sldId="308"/>
            <ac:spMk id="5" creationId="{3ABCBEBE-C0C4-7484-E23C-D2370D4487E7}"/>
          </ac:spMkLst>
        </pc:spChg>
        <pc:spChg chg="add del mod">
          <ac:chgData name="Stefano Castagnoli" userId="b5b1c50746fa2fa2" providerId="LiveId" clId="{DE656DEF-C100-427E-8E99-3E0512DF9249}" dt="2022-11-30T12:20:20.058" v="4852" actId="478"/>
          <ac:spMkLst>
            <pc:docMk/>
            <pc:sldMk cId="2933879822" sldId="308"/>
            <ac:spMk id="6" creationId="{7A0FDDA3-EA8F-5429-749D-3332F22BD1A5}"/>
          </ac:spMkLst>
        </pc:spChg>
        <pc:spChg chg="add del mod">
          <ac:chgData name="Stefano Castagnoli" userId="b5b1c50746fa2fa2" providerId="LiveId" clId="{DE656DEF-C100-427E-8E99-3E0512DF9249}" dt="2022-11-30T12:20:20.058" v="4852" actId="478"/>
          <ac:spMkLst>
            <pc:docMk/>
            <pc:sldMk cId="2933879822" sldId="308"/>
            <ac:spMk id="7" creationId="{E7C0B94B-6DC0-0E6E-A199-A00544073C80}"/>
          </ac:spMkLst>
        </pc:spChg>
        <pc:spChg chg="del mod">
          <ac:chgData name="Stefano Castagnoli" userId="b5b1c50746fa2fa2" providerId="LiveId" clId="{DE656DEF-C100-427E-8E99-3E0512DF9249}" dt="2022-11-30T12:20:25.419" v="4853" actId="478"/>
          <ac:spMkLst>
            <pc:docMk/>
            <pc:sldMk cId="2933879822" sldId="308"/>
            <ac:spMk id="8" creationId="{FBA08ED7-D839-C2FB-7578-72CCAD406CBD}"/>
          </ac:spMkLst>
        </pc:spChg>
        <pc:spChg chg="add del mod">
          <ac:chgData name="Stefano Castagnoli" userId="b5b1c50746fa2fa2" providerId="LiveId" clId="{DE656DEF-C100-427E-8E99-3E0512DF9249}" dt="2022-11-30T12:20:20.058" v="4852" actId="478"/>
          <ac:spMkLst>
            <pc:docMk/>
            <pc:sldMk cId="2933879822" sldId="308"/>
            <ac:spMk id="9" creationId="{6418AFEF-8DEC-96AF-C613-E663C7FC8C5D}"/>
          </ac:spMkLst>
        </pc:spChg>
        <pc:spChg chg="add del mod">
          <ac:chgData name="Stefano Castagnoli" userId="b5b1c50746fa2fa2" providerId="LiveId" clId="{DE656DEF-C100-427E-8E99-3E0512DF9249}" dt="2022-11-30T12:20:20.058" v="4852" actId="478"/>
          <ac:spMkLst>
            <pc:docMk/>
            <pc:sldMk cId="2933879822" sldId="308"/>
            <ac:spMk id="10" creationId="{97ED591E-1013-439F-FB52-44E7285B910A}"/>
          </ac:spMkLst>
        </pc:spChg>
        <pc:spChg chg="add del mod">
          <ac:chgData name="Stefano Castagnoli" userId="b5b1c50746fa2fa2" providerId="LiveId" clId="{DE656DEF-C100-427E-8E99-3E0512DF9249}" dt="2022-11-30T12:20:20.058" v="4852" actId="478"/>
          <ac:spMkLst>
            <pc:docMk/>
            <pc:sldMk cId="2933879822" sldId="308"/>
            <ac:spMk id="11" creationId="{A689BC73-4D2A-F879-68DC-F4A7BCDD3860}"/>
          </ac:spMkLst>
        </pc:spChg>
        <pc:spChg chg="add del mod">
          <ac:chgData name="Stefano Castagnoli" userId="b5b1c50746fa2fa2" providerId="LiveId" clId="{DE656DEF-C100-427E-8E99-3E0512DF9249}" dt="2022-11-30T12:20:20.058" v="4852" actId="478"/>
          <ac:spMkLst>
            <pc:docMk/>
            <pc:sldMk cId="2933879822" sldId="308"/>
            <ac:spMk id="14" creationId="{49BB75F9-5BD7-D4A8-7760-E52D58FE7701}"/>
          </ac:spMkLst>
        </pc:spChg>
        <pc:spChg chg="add del mod">
          <ac:chgData name="Stefano Castagnoli" userId="b5b1c50746fa2fa2" providerId="LiveId" clId="{DE656DEF-C100-427E-8E99-3E0512DF9249}" dt="2022-11-30T12:20:20.058" v="4852" actId="478"/>
          <ac:spMkLst>
            <pc:docMk/>
            <pc:sldMk cId="2933879822" sldId="308"/>
            <ac:spMk id="15" creationId="{C609F6DE-6695-C4A4-161F-7362D3F0AFC1}"/>
          </ac:spMkLst>
        </pc:spChg>
        <pc:spChg chg="add del mod">
          <ac:chgData name="Stefano Castagnoli" userId="b5b1c50746fa2fa2" providerId="LiveId" clId="{DE656DEF-C100-427E-8E99-3E0512DF9249}" dt="2022-11-30T12:20:20.058" v="4852" actId="478"/>
          <ac:spMkLst>
            <pc:docMk/>
            <pc:sldMk cId="2933879822" sldId="308"/>
            <ac:spMk id="16" creationId="{8498579A-5174-68B1-1215-6B5D3AE38097}"/>
          </ac:spMkLst>
        </pc:spChg>
        <pc:spChg chg="add del mod">
          <ac:chgData name="Stefano Castagnoli" userId="b5b1c50746fa2fa2" providerId="LiveId" clId="{DE656DEF-C100-427E-8E99-3E0512DF9249}" dt="2022-11-30T12:20:20.058" v="4852" actId="478"/>
          <ac:spMkLst>
            <pc:docMk/>
            <pc:sldMk cId="2933879822" sldId="308"/>
            <ac:spMk id="19" creationId="{6020D7F5-39F3-5FBE-0149-CFAE1CCAB825}"/>
          </ac:spMkLst>
        </pc:spChg>
        <pc:spChg chg="add del mod">
          <ac:chgData name="Stefano Castagnoli" userId="b5b1c50746fa2fa2" providerId="LiveId" clId="{DE656DEF-C100-427E-8E99-3E0512DF9249}" dt="2022-11-30T12:20:20.058" v="4852" actId="478"/>
          <ac:spMkLst>
            <pc:docMk/>
            <pc:sldMk cId="2933879822" sldId="308"/>
            <ac:spMk id="21" creationId="{0977E5BA-F687-CECF-C535-754057E71919}"/>
          </ac:spMkLst>
        </pc:spChg>
        <pc:spChg chg="add del mod">
          <ac:chgData name="Stefano Castagnoli" userId="b5b1c50746fa2fa2" providerId="LiveId" clId="{DE656DEF-C100-427E-8E99-3E0512DF9249}" dt="2022-11-30T12:20:20.058" v="4852" actId="478"/>
          <ac:spMkLst>
            <pc:docMk/>
            <pc:sldMk cId="2933879822" sldId="308"/>
            <ac:spMk id="23" creationId="{A427D676-4E85-4560-32E8-DE750E32E76D}"/>
          </ac:spMkLst>
        </pc:spChg>
        <pc:spChg chg="add del mod">
          <ac:chgData name="Stefano Castagnoli" userId="b5b1c50746fa2fa2" providerId="LiveId" clId="{DE656DEF-C100-427E-8E99-3E0512DF9249}" dt="2022-11-30T12:20:20.058" v="4852" actId="478"/>
          <ac:spMkLst>
            <pc:docMk/>
            <pc:sldMk cId="2933879822" sldId="308"/>
            <ac:spMk id="25" creationId="{A0C74E0A-2012-4C60-8077-66E21B7F93C8}"/>
          </ac:spMkLst>
        </pc:spChg>
        <pc:spChg chg="add del mod">
          <ac:chgData name="Stefano Castagnoli" userId="b5b1c50746fa2fa2" providerId="LiveId" clId="{DE656DEF-C100-427E-8E99-3E0512DF9249}" dt="2022-11-30T12:20:20.058" v="4852" actId="478"/>
          <ac:spMkLst>
            <pc:docMk/>
            <pc:sldMk cId="2933879822" sldId="308"/>
            <ac:spMk id="27" creationId="{9B690BBC-1E58-2393-4B19-C26F029C74D5}"/>
          </ac:spMkLst>
        </pc:spChg>
        <pc:spChg chg="add del mod">
          <ac:chgData name="Stefano Castagnoli" userId="b5b1c50746fa2fa2" providerId="LiveId" clId="{DE656DEF-C100-427E-8E99-3E0512DF9249}" dt="2022-11-30T12:20:20.058" v="4852" actId="478"/>
          <ac:spMkLst>
            <pc:docMk/>
            <pc:sldMk cId="2933879822" sldId="308"/>
            <ac:spMk id="29" creationId="{F6BEA0C7-3E96-C8E9-2145-7AD85CF3CB82}"/>
          </ac:spMkLst>
        </pc:spChg>
        <pc:spChg chg="add del mod">
          <ac:chgData name="Stefano Castagnoli" userId="b5b1c50746fa2fa2" providerId="LiveId" clId="{DE656DEF-C100-427E-8E99-3E0512DF9249}" dt="2022-11-30T12:20:20.058" v="4852" actId="478"/>
          <ac:spMkLst>
            <pc:docMk/>
            <pc:sldMk cId="2933879822" sldId="308"/>
            <ac:spMk id="30" creationId="{2890F1B1-2F55-447A-345E-95A68E9C783F}"/>
          </ac:spMkLst>
        </pc:spChg>
        <pc:spChg chg="add del mod">
          <ac:chgData name="Stefano Castagnoli" userId="b5b1c50746fa2fa2" providerId="LiveId" clId="{DE656DEF-C100-427E-8E99-3E0512DF9249}" dt="2022-11-30T12:20:26.866" v="4854" actId="478"/>
          <ac:spMkLst>
            <pc:docMk/>
            <pc:sldMk cId="2933879822" sldId="308"/>
            <ac:spMk id="32" creationId="{68ABFDB7-BC10-5307-1139-AE48CEB16DC3}"/>
          </ac:spMkLst>
        </pc:spChg>
        <pc:spChg chg="add mod">
          <ac:chgData name="Stefano Castagnoli" userId="b5b1c50746fa2fa2" providerId="LiveId" clId="{DE656DEF-C100-427E-8E99-3E0512DF9249}" dt="2022-11-30T12:26:10.529" v="5142" actId="1076"/>
          <ac:spMkLst>
            <pc:docMk/>
            <pc:sldMk cId="2933879822" sldId="308"/>
            <ac:spMk id="33" creationId="{206C6AC1-6750-2103-D0A9-1FC3D4779920}"/>
          </ac:spMkLst>
        </pc:spChg>
        <pc:spChg chg="add mod ord">
          <ac:chgData name="Stefano Castagnoli" userId="b5b1c50746fa2fa2" providerId="LiveId" clId="{DE656DEF-C100-427E-8E99-3E0512DF9249}" dt="2022-11-30T12:26:10.529" v="5142" actId="1076"/>
          <ac:spMkLst>
            <pc:docMk/>
            <pc:sldMk cId="2933879822" sldId="308"/>
            <ac:spMk id="34" creationId="{B7592A3F-9E92-2953-EDD6-456C386A1140}"/>
          </ac:spMkLst>
        </pc:spChg>
        <pc:spChg chg="add mod">
          <ac:chgData name="Stefano Castagnoli" userId="b5b1c50746fa2fa2" providerId="LiveId" clId="{DE656DEF-C100-427E-8E99-3E0512DF9249}" dt="2022-11-30T12:26:10.529" v="5142" actId="1076"/>
          <ac:spMkLst>
            <pc:docMk/>
            <pc:sldMk cId="2933879822" sldId="308"/>
            <ac:spMk id="35" creationId="{82D1FE22-30EA-F3C3-E17B-62ED73B31F46}"/>
          </ac:spMkLst>
        </pc:spChg>
        <pc:spChg chg="add del mod">
          <ac:chgData name="Stefano Castagnoli" userId="b5b1c50746fa2fa2" providerId="LiveId" clId="{DE656DEF-C100-427E-8E99-3E0512DF9249}" dt="2022-11-30T12:21:22.626" v="4880" actId="478"/>
          <ac:spMkLst>
            <pc:docMk/>
            <pc:sldMk cId="2933879822" sldId="308"/>
            <ac:spMk id="36" creationId="{4B01B522-E097-8F28-72D2-A2ABBBF545FF}"/>
          </ac:spMkLst>
        </pc:spChg>
        <pc:spChg chg="add del mod">
          <ac:chgData name="Stefano Castagnoli" userId="b5b1c50746fa2fa2" providerId="LiveId" clId="{DE656DEF-C100-427E-8E99-3E0512DF9249}" dt="2022-11-30T12:23:05.890" v="4927" actId="478"/>
          <ac:spMkLst>
            <pc:docMk/>
            <pc:sldMk cId="2933879822" sldId="308"/>
            <ac:spMk id="37" creationId="{B49F69C0-7DF7-D3AA-49A2-1D33D699F4D2}"/>
          </ac:spMkLst>
        </pc:spChg>
        <pc:spChg chg="add mod">
          <ac:chgData name="Stefano Castagnoli" userId="b5b1c50746fa2fa2" providerId="LiveId" clId="{DE656DEF-C100-427E-8E99-3E0512DF9249}" dt="2022-11-30T12:26:10.529" v="5142" actId="1076"/>
          <ac:spMkLst>
            <pc:docMk/>
            <pc:sldMk cId="2933879822" sldId="308"/>
            <ac:spMk id="38" creationId="{1A60EA8D-EBEC-6A76-0A45-666A480ED562}"/>
          </ac:spMkLst>
        </pc:spChg>
        <pc:spChg chg="add mod">
          <ac:chgData name="Stefano Castagnoli" userId="b5b1c50746fa2fa2" providerId="LiveId" clId="{DE656DEF-C100-427E-8E99-3E0512DF9249}" dt="2022-11-30T12:26:10.529" v="5142" actId="1076"/>
          <ac:spMkLst>
            <pc:docMk/>
            <pc:sldMk cId="2933879822" sldId="308"/>
            <ac:spMk id="39" creationId="{2B167513-1125-1081-7E23-808B5D0B9D30}"/>
          </ac:spMkLst>
        </pc:spChg>
        <pc:spChg chg="add mod">
          <ac:chgData name="Stefano Castagnoli" userId="b5b1c50746fa2fa2" providerId="LiveId" clId="{DE656DEF-C100-427E-8E99-3E0512DF9249}" dt="2022-11-30T12:26:10.529" v="5142" actId="1076"/>
          <ac:spMkLst>
            <pc:docMk/>
            <pc:sldMk cId="2933879822" sldId="308"/>
            <ac:spMk id="40" creationId="{413388F5-33E1-00C9-4AC6-E43ED22C1234}"/>
          </ac:spMkLst>
        </pc:spChg>
        <pc:spChg chg="add mod">
          <ac:chgData name="Stefano Castagnoli" userId="b5b1c50746fa2fa2" providerId="LiveId" clId="{DE656DEF-C100-427E-8E99-3E0512DF9249}" dt="2022-11-30T12:26:10.529" v="5142" actId="1076"/>
          <ac:spMkLst>
            <pc:docMk/>
            <pc:sldMk cId="2933879822" sldId="308"/>
            <ac:spMk id="41" creationId="{BAECB9A4-E587-CD49-9FB0-C43B0F56BFD9}"/>
          </ac:spMkLst>
        </pc:spChg>
        <pc:spChg chg="add mod">
          <ac:chgData name="Stefano Castagnoli" userId="b5b1c50746fa2fa2" providerId="LiveId" clId="{DE656DEF-C100-427E-8E99-3E0512DF9249}" dt="2022-11-30T12:26:10.529" v="5142" actId="1076"/>
          <ac:spMkLst>
            <pc:docMk/>
            <pc:sldMk cId="2933879822" sldId="308"/>
            <ac:spMk id="42" creationId="{2A437148-36DD-4B27-383D-010C47F0E527}"/>
          </ac:spMkLst>
        </pc:spChg>
        <pc:spChg chg="add mod">
          <ac:chgData name="Stefano Castagnoli" userId="b5b1c50746fa2fa2" providerId="LiveId" clId="{DE656DEF-C100-427E-8E99-3E0512DF9249}" dt="2022-11-30T12:26:10.529" v="5142" actId="1076"/>
          <ac:spMkLst>
            <pc:docMk/>
            <pc:sldMk cId="2933879822" sldId="308"/>
            <ac:spMk id="43" creationId="{AB890B11-007D-1579-D5FF-F98DAEB3DDD4}"/>
          </ac:spMkLst>
        </pc:spChg>
        <pc:spChg chg="add mod">
          <ac:chgData name="Stefano Castagnoli" userId="b5b1c50746fa2fa2" providerId="LiveId" clId="{DE656DEF-C100-427E-8E99-3E0512DF9249}" dt="2022-11-30T12:27:17.098" v="5312" actId="14100"/>
          <ac:spMkLst>
            <pc:docMk/>
            <pc:sldMk cId="2933879822" sldId="308"/>
            <ac:spMk id="44" creationId="{D723B8EB-A4CC-2ED4-F1F1-7DE0CFF67FDB}"/>
          </ac:spMkLst>
        </pc:spChg>
        <pc:spChg chg="add mod">
          <ac:chgData name="Stefano Castagnoli" userId="b5b1c50746fa2fa2" providerId="LiveId" clId="{DE656DEF-C100-427E-8E99-3E0512DF9249}" dt="2022-11-30T12:27:12.771" v="5311" actId="14100"/>
          <ac:spMkLst>
            <pc:docMk/>
            <pc:sldMk cId="2933879822" sldId="308"/>
            <ac:spMk id="45" creationId="{18B98850-5744-399B-4036-F3F69BDC6028}"/>
          </ac:spMkLst>
        </pc:spChg>
        <pc:spChg chg="add mod">
          <ac:chgData name="Stefano Castagnoli" userId="b5b1c50746fa2fa2" providerId="LiveId" clId="{DE656DEF-C100-427E-8E99-3E0512DF9249}" dt="2022-11-30T12:29:46.425" v="5488" actId="6549"/>
          <ac:spMkLst>
            <pc:docMk/>
            <pc:sldMk cId="2933879822" sldId="308"/>
            <ac:spMk id="46" creationId="{D8C606F4-C0E7-8F25-3AF2-9D7571460CE1}"/>
          </ac:spMkLst>
        </pc:spChg>
        <pc:cxnChg chg="add del">
          <ac:chgData name="Stefano Castagnoli" userId="b5b1c50746fa2fa2" providerId="LiveId" clId="{DE656DEF-C100-427E-8E99-3E0512DF9249}" dt="2022-11-30T10:52:39.147" v="3412" actId="11529"/>
          <ac:cxnSpMkLst>
            <pc:docMk/>
            <pc:sldMk cId="2933879822" sldId="308"/>
            <ac:cxnSpMk id="13" creationId="{0592EE50-55B8-39D3-A2E3-DBC805BFDB93}"/>
          </ac:cxnSpMkLst>
        </pc:cxnChg>
        <pc:cxnChg chg="add del mod">
          <ac:chgData name="Stefano Castagnoli" userId="b5b1c50746fa2fa2" providerId="LiveId" clId="{DE656DEF-C100-427E-8E99-3E0512DF9249}" dt="2022-11-30T12:20:20.058" v="4852" actId="478"/>
          <ac:cxnSpMkLst>
            <pc:docMk/>
            <pc:sldMk cId="2933879822" sldId="308"/>
            <ac:cxnSpMk id="18" creationId="{5D7D1B6A-1D0B-01AB-7171-CD965C22E543}"/>
          </ac:cxnSpMkLst>
        </pc:cxnChg>
        <pc:cxnChg chg="add del mod">
          <ac:chgData name="Stefano Castagnoli" userId="b5b1c50746fa2fa2" providerId="LiveId" clId="{DE656DEF-C100-427E-8E99-3E0512DF9249}" dt="2022-11-30T12:20:20.058" v="4852" actId="478"/>
          <ac:cxnSpMkLst>
            <pc:docMk/>
            <pc:sldMk cId="2933879822" sldId="308"/>
            <ac:cxnSpMk id="20" creationId="{9877D343-80E1-976D-FEFB-F586F2DDE562}"/>
          </ac:cxnSpMkLst>
        </pc:cxnChg>
        <pc:cxnChg chg="add del mod">
          <ac:chgData name="Stefano Castagnoli" userId="b5b1c50746fa2fa2" providerId="LiveId" clId="{DE656DEF-C100-427E-8E99-3E0512DF9249}" dt="2022-11-30T12:20:20.058" v="4852" actId="478"/>
          <ac:cxnSpMkLst>
            <pc:docMk/>
            <pc:sldMk cId="2933879822" sldId="308"/>
            <ac:cxnSpMk id="22" creationId="{27396AB6-7FC3-9A4B-811A-DE3CB8DF1D78}"/>
          </ac:cxnSpMkLst>
        </pc:cxnChg>
        <pc:cxnChg chg="add del mod">
          <ac:chgData name="Stefano Castagnoli" userId="b5b1c50746fa2fa2" providerId="LiveId" clId="{DE656DEF-C100-427E-8E99-3E0512DF9249}" dt="2022-11-30T12:20:20.058" v="4852" actId="478"/>
          <ac:cxnSpMkLst>
            <pc:docMk/>
            <pc:sldMk cId="2933879822" sldId="308"/>
            <ac:cxnSpMk id="24" creationId="{6724EA9B-76A2-4F97-923A-D77D80285DEA}"/>
          </ac:cxnSpMkLst>
        </pc:cxnChg>
        <pc:cxnChg chg="add del mod">
          <ac:chgData name="Stefano Castagnoli" userId="b5b1c50746fa2fa2" providerId="LiveId" clId="{DE656DEF-C100-427E-8E99-3E0512DF9249}" dt="2022-11-30T12:20:20.058" v="4852" actId="478"/>
          <ac:cxnSpMkLst>
            <pc:docMk/>
            <pc:sldMk cId="2933879822" sldId="308"/>
            <ac:cxnSpMk id="26" creationId="{9E0F7905-132C-D14F-6F61-D0157BD8CEAB}"/>
          </ac:cxnSpMkLst>
        </pc:cxnChg>
        <pc:cxnChg chg="add del mod">
          <ac:chgData name="Stefano Castagnoli" userId="b5b1c50746fa2fa2" providerId="LiveId" clId="{DE656DEF-C100-427E-8E99-3E0512DF9249}" dt="2022-11-30T12:20:20.058" v="4852" actId="478"/>
          <ac:cxnSpMkLst>
            <pc:docMk/>
            <pc:sldMk cId="2933879822" sldId="308"/>
            <ac:cxnSpMk id="28" creationId="{D7198701-F879-11C0-1117-E243340657B4}"/>
          </ac:cxnSpMkLst>
        </pc:cxnChg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431182299" sldId="309"/>
        </pc:sldMkLst>
      </pc:sldChg>
      <pc:sldChg chg="addSp delSp modSp add mod">
        <pc:chgData name="Stefano Castagnoli" userId="b5b1c50746fa2fa2" providerId="LiveId" clId="{DE656DEF-C100-427E-8E99-3E0512DF9249}" dt="2022-11-30T12:33:47.296" v="5669" actId="20577"/>
        <pc:sldMkLst>
          <pc:docMk/>
          <pc:sldMk cId="1696369957" sldId="309"/>
        </pc:sldMkLst>
        <pc:spChg chg="mod">
          <ac:chgData name="Stefano Castagnoli" userId="b5b1c50746fa2fa2" providerId="LiveId" clId="{DE656DEF-C100-427E-8E99-3E0512DF9249}" dt="2022-11-30T10:56:45.386" v="3583" actId="20577"/>
          <ac:spMkLst>
            <pc:docMk/>
            <pc:sldMk cId="1696369957" sldId="309"/>
            <ac:spMk id="2" creationId="{69496913-E27E-0E18-C61E-96660AFB142B}"/>
          </ac:spMkLst>
        </pc:spChg>
        <pc:spChg chg="mod">
          <ac:chgData name="Stefano Castagnoli" userId="b5b1c50746fa2fa2" providerId="LiveId" clId="{DE656DEF-C100-427E-8E99-3E0512DF9249}" dt="2022-11-30T12:19:26.263" v="4840" actId="1036"/>
          <ac:spMkLst>
            <pc:docMk/>
            <pc:sldMk cId="1696369957" sldId="309"/>
            <ac:spMk id="3" creationId="{047302A9-5239-2D68-5519-9E666FBA38B4}"/>
          </ac:spMkLst>
        </pc:spChg>
        <pc:spChg chg="mod">
          <ac:chgData name="Stefano Castagnoli" userId="b5b1c50746fa2fa2" providerId="LiveId" clId="{DE656DEF-C100-427E-8E99-3E0512DF9249}" dt="2022-11-30T12:19:26.263" v="4840" actId="1036"/>
          <ac:spMkLst>
            <pc:docMk/>
            <pc:sldMk cId="1696369957" sldId="309"/>
            <ac:spMk id="5" creationId="{3ABCBEBE-C0C4-7484-E23C-D2370D4487E7}"/>
          </ac:spMkLst>
        </pc:spChg>
        <pc:spChg chg="mod">
          <ac:chgData name="Stefano Castagnoli" userId="b5b1c50746fa2fa2" providerId="LiveId" clId="{DE656DEF-C100-427E-8E99-3E0512DF9249}" dt="2022-11-30T12:19:26.263" v="4840" actId="1036"/>
          <ac:spMkLst>
            <pc:docMk/>
            <pc:sldMk cId="1696369957" sldId="309"/>
            <ac:spMk id="6" creationId="{7A0FDDA3-EA8F-5429-749D-3332F22BD1A5}"/>
          </ac:spMkLst>
        </pc:spChg>
        <pc:spChg chg="del">
          <ac:chgData name="Stefano Castagnoli" userId="b5b1c50746fa2fa2" providerId="LiveId" clId="{DE656DEF-C100-427E-8E99-3E0512DF9249}" dt="2022-11-30T10:56:59.010" v="3588" actId="478"/>
          <ac:spMkLst>
            <pc:docMk/>
            <pc:sldMk cId="1696369957" sldId="309"/>
            <ac:spMk id="7" creationId="{E7C0B94B-6DC0-0E6E-A199-A00544073C80}"/>
          </ac:spMkLst>
        </pc:spChg>
        <pc:spChg chg="del mod">
          <ac:chgData name="Stefano Castagnoli" userId="b5b1c50746fa2fa2" providerId="LiveId" clId="{DE656DEF-C100-427E-8E99-3E0512DF9249}" dt="2022-11-30T10:56:52.148" v="3585" actId="478"/>
          <ac:spMkLst>
            <pc:docMk/>
            <pc:sldMk cId="1696369957" sldId="309"/>
            <ac:spMk id="8" creationId="{FBA08ED7-D839-C2FB-7578-72CCAD406CBD}"/>
          </ac:spMkLst>
        </pc:spChg>
        <pc:spChg chg="mod">
          <ac:chgData name="Stefano Castagnoli" userId="b5b1c50746fa2fa2" providerId="LiveId" clId="{DE656DEF-C100-427E-8E99-3E0512DF9249}" dt="2022-11-30T12:19:26.263" v="4840" actId="1036"/>
          <ac:spMkLst>
            <pc:docMk/>
            <pc:sldMk cId="1696369957" sldId="309"/>
            <ac:spMk id="9" creationId="{6418AFEF-8DEC-96AF-C613-E663C7FC8C5D}"/>
          </ac:spMkLst>
        </pc:spChg>
        <pc:spChg chg="mod">
          <ac:chgData name="Stefano Castagnoli" userId="b5b1c50746fa2fa2" providerId="LiveId" clId="{DE656DEF-C100-427E-8E99-3E0512DF9249}" dt="2022-11-30T12:19:26.263" v="4840" actId="1036"/>
          <ac:spMkLst>
            <pc:docMk/>
            <pc:sldMk cId="1696369957" sldId="309"/>
            <ac:spMk id="10" creationId="{97ED591E-1013-439F-FB52-44E7285B910A}"/>
          </ac:spMkLst>
        </pc:spChg>
        <pc:spChg chg="mod">
          <ac:chgData name="Stefano Castagnoli" userId="b5b1c50746fa2fa2" providerId="LiveId" clId="{DE656DEF-C100-427E-8E99-3E0512DF9249}" dt="2022-11-30T12:19:26.263" v="4840" actId="1036"/>
          <ac:spMkLst>
            <pc:docMk/>
            <pc:sldMk cId="1696369957" sldId="309"/>
            <ac:spMk id="11" creationId="{A689BC73-4D2A-F879-68DC-F4A7BCDD3860}"/>
          </ac:spMkLst>
        </pc:spChg>
        <pc:spChg chg="add del mod">
          <ac:chgData name="Stefano Castagnoli" userId="b5b1c50746fa2fa2" providerId="LiveId" clId="{DE656DEF-C100-427E-8E99-3E0512DF9249}" dt="2022-11-30T10:56:54.194" v="3586" actId="478"/>
          <ac:spMkLst>
            <pc:docMk/>
            <pc:sldMk cId="1696369957" sldId="309"/>
            <ac:spMk id="13" creationId="{99E537F2-9326-99AB-0EE9-E1FC7D878091}"/>
          </ac:spMkLst>
        </pc:spChg>
        <pc:spChg chg="mod">
          <ac:chgData name="Stefano Castagnoli" userId="b5b1c50746fa2fa2" providerId="LiveId" clId="{DE656DEF-C100-427E-8E99-3E0512DF9249}" dt="2022-11-30T12:19:26.263" v="4840" actId="1036"/>
          <ac:spMkLst>
            <pc:docMk/>
            <pc:sldMk cId="1696369957" sldId="309"/>
            <ac:spMk id="14" creationId="{49BB75F9-5BD7-D4A8-7760-E52D58FE7701}"/>
          </ac:spMkLst>
        </pc:spChg>
        <pc:spChg chg="del">
          <ac:chgData name="Stefano Castagnoli" userId="b5b1c50746fa2fa2" providerId="LiveId" clId="{DE656DEF-C100-427E-8E99-3E0512DF9249}" dt="2022-11-30T10:57:06.209" v="3589" actId="478"/>
          <ac:spMkLst>
            <pc:docMk/>
            <pc:sldMk cId="1696369957" sldId="309"/>
            <ac:spMk id="15" creationId="{C609F6DE-6695-C4A4-161F-7362D3F0AFC1}"/>
          </ac:spMkLst>
        </pc:spChg>
        <pc:spChg chg="del">
          <ac:chgData name="Stefano Castagnoli" userId="b5b1c50746fa2fa2" providerId="LiveId" clId="{DE656DEF-C100-427E-8E99-3E0512DF9249}" dt="2022-11-30T10:57:06.209" v="3589" actId="478"/>
          <ac:spMkLst>
            <pc:docMk/>
            <pc:sldMk cId="1696369957" sldId="309"/>
            <ac:spMk id="16" creationId="{8498579A-5174-68B1-1215-6B5D3AE38097}"/>
          </ac:spMkLst>
        </pc:spChg>
        <pc:spChg chg="del">
          <ac:chgData name="Stefano Castagnoli" userId="b5b1c50746fa2fa2" providerId="LiveId" clId="{DE656DEF-C100-427E-8E99-3E0512DF9249}" dt="2022-11-30T10:57:38.729" v="3601" actId="478"/>
          <ac:spMkLst>
            <pc:docMk/>
            <pc:sldMk cId="1696369957" sldId="309"/>
            <ac:spMk id="19" creationId="{6020D7F5-39F3-5FBE-0149-CFAE1CCAB825}"/>
          </ac:spMkLst>
        </pc:spChg>
        <pc:spChg chg="del">
          <ac:chgData name="Stefano Castagnoli" userId="b5b1c50746fa2fa2" providerId="LiveId" clId="{DE656DEF-C100-427E-8E99-3E0512DF9249}" dt="2022-11-30T10:57:36.986" v="3600" actId="478"/>
          <ac:spMkLst>
            <pc:docMk/>
            <pc:sldMk cId="1696369957" sldId="309"/>
            <ac:spMk id="21" creationId="{0977E5BA-F687-CECF-C535-754057E71919}"/>
          </ac:spMkLst>
        </pc:spChg>
        <pc:spChg chg="del">
          <ac:chgData name="Stefano Castagnoli" userId="b5b1c50746fa2fa2" providerId="LiveId" clId="{DE656DEF-C100-427E-8E99-3E0512DF9249}" dt="2022-11-30T10:57:35.626" v="3599" actId="478"/>
          <ac:spMkLst>
            <pc:docMk/>
            <pc:sldMk cId="1696369957" sldId="309"/>
            <ac:spMk id="23" creationId="{A427D676-4E85-4560-32E8-DE750E32E76D}"/>
          </ac:spMkLst>
        </pc:spChg>
        <pc:spChg chg="del">
          <ac:chgData name="Stefano Castagnoli" userId="b5b1c50746fa2fa2" providerId="LiveId" clId="{DE656DEF-C100-427E-8E99-3E0512DF9249}" dt="2022-11-30T10:57:45.321" v="3603" actId="478"/>
          <ac:spMkLst>
            <pc:docMk/>
            <pc:sldMk cId="1696369957" sldId="309"/>
            <ac:spMk id="25" creationId="{A0C74E0A-2012-4C60-8077-66E21B7F93C8}"/>
          </ac:spMkLst>
        </pc:spChg>
        <pc:spChg chg="del">
          <ac:chgData name="Stefano Castagnoli" userId="b5b1c50746fa2fa2" providerId="LiveId" clId="{DE656DEF-C100-427E-8E99-3E0512DF9249}" dt="2022-11-30T10:57:43.834" v="3602" actId="478"/>
          <ac:spMkLst>
            <pc:docMk/>
            <pc:sldMk cId="1696369957" sldId="309"/>
            <ac:spMk id="27" creationId="{9B690BBC-1E58-2393-4B19-C26F029C74D5}"/>
          </ac:spMkLst>
        </pc:spChg>
        <pc:spChg chg="del">
          <ac:chgData name="Stefano Castagnoli" userId="b5b1c50746fa2fa2" providerId="LiveId" clId="{DE656DEF-C100-427E-8E99-3E0512DF9249}" dt="2022-11-30T10:57:46.577" v="3604" actId="478"/>
          <ac:spMkLst>
            <pc:docMk/>
            <pc:sldMk cId="1696369957" sldId="309"/>
            <ac:spMk id="29" creationId="{F6BEA0C7-3E96-C8E9-2145-7AD85CF3CB82}"/>
          </ac:spMkLst>
        </pc:spChg>
        <pc:spChg chg="del">
          <ac:chgData name="Stefano Castagnoli" userId="b5b1c50746fa2fa2" providerId="LiveId" clId="{DE656DEF-C100-427E-8E99-3E0512DF9249}" dt="2022-11-30T10:56:57.242" v="3587" actId="478"/>
          <ac:spMkLst>
            <pc:docMk/>
            <pc:sldMk cId="1696369957" sldId="309"/>
            <ac:spMk id="30" creationId="{2890F1B1-2F55-447A-345E-95A68E9C783F}"/>
          </ac:spMkLst>
        </pc:spChg>
        <pc:spChg chg="add mod">
          <ac:chgData name="Stefano Castagnoli" userId="b5b1c50746fa2fa2" providerId="LiveId" clId="{DE656DEF-C100-427E-8E99-3E0512DF9249}" dt="2022-11-30T12:32:43.480" v="5594" actId="20577"/>
          <ac:spMkLst>
            <pc:docMk/>
            <pc:sldMk cId="1696369957" sldId="309"/>
            <ac:spMk id="50" creationId="{EBE9C953-6C56-33DB-24C7-4D921D68DB7D}"/>
          </ac:spMkLst>
        </pc:spChg>
        <pc:spChg chg="add mod">
          <ac:chgData name="Stefano Castagnoli" userId="b5b1c50746fa2fa2" providerId="LiveId" clId="{DE656DEF-C100-427E-8E99-3E0512DF9249}" dt="2022-11-30T12:19:26.263" v="4840" actId="1036"/>
          <ac:spMkLst>
            <pc:docMk/>
            <pc:sldMk cId="1696369957" sldId="309"/>
            <ac:spMk id="53" creationId="{6744A4FD-524C-D9D6-1C74-941B2469827B}"/>
          </ac:spMkLst>
        </pc:spChg>
        <pc:spChg chg="add mod">
          <ac:chgData name="Stefano Castagnoli" userId="b5b1c50746fa2fa2" providerId="LiveId" clId="{DE656DEF-C100-427E-8E99-3E0512DF9249}" dt="2022-11-30T12:19:26.263" v="4840" actId="1036"/>
          <ac:spMkLst>
            <pc:docMk/>
            <pc:sldMk cId="1696369957" sldId="309"/>
            <ac:spMk id="54" creationId="{8DF79D40-C2E1-879B-8BEA-149E94D39B2E}"/>
          </ac:spMkLst>
        </pc:spChg>
        <pc:spChg chg="add mod">
          <ac:chgData name="Stefano Castagnoli" userId="b5b1c50746fa2fa2" providerId="LiveId" clId="{DE656DEF-C100-427E-8E99-3E0512DF9249}" dt="2022-11-30T12:19:26.263" v="4840" actId="1036"/>
          <ac:spMkLst>
            <pc:docMk/>
            <pc:sldMk cId="1696369957" sldId="309"/>
            <ac:spMk id="55" creationId="{620295C1-C77F-27DB-8869-B04799CACA38}"/>
          </ac:spMkLst>
        </pc:spChg>
        <pc:spChg chg="add mod">
          <ac:chgData name="Stefano Castagnoli" userId="b5b1c50746fa2fa2" providerId="LiveId" clId="{DE656DEF-C100-427E-8E99-3E0512DF9249}" dt="2022-11-30T12:19:26.263" v="4840" actId="1036"/>
          <ac:spMkLst>
            <pc:docMk/>
            <pc:sldMk cId="1696369957" sldId="309"/>
            <ac:spMk id="56" creationId="{8CE8F0EA-53A1-2418-32BA-BF1D95EF1210}"/>
          </ac:spMkLst>
        </pc:spChg>
        <pc:spChg chg="add mod">
          <ac:chgData name="Stefano Castagnoli" userId="b5b1c50746fa2fa2" providerId="LiveId" clId="{DE656DEF-C100-427E-8E99-3E0512DF9249}" dt="2022-11-30T12:19:26.263" v="4840" actId="1036"/>
          <ac:spMkLst>
            <pc:docMk/>
            <pc:sldMk cId="1696369957" sldId="309"/>
            <ac:spMk id="57" creationId="{A5A3CD9D-322C-582E-04A1-794FD14A6568}"/>
          </ac:spMkLst>
        </pc:spChg>
        <pc:spChg chg="add mod">
          <ac:chgData name="Stefano Castagnoli" userId="b5b1c50746fa2fa2" providerId="LiveId" clId="{DE656DEF-C100-427E-8E99-3E0512DF9249}" dt="2022-11-30T12:19:26.263" v="4840" actId="1036"/>
          <ac:spMkLst>
            <pc:docMk/>
            <pc:sldMk cId="1696369957" sldId="309"/>
            <ac:spMk id="58" creationId="{F453720E-454E-20F4-7220-31A1B58DE85B}"/>
          </ac:spMkLst>
        </pc:spChg>
        <pc:spChg chg="add mod">
          <ac:chgData name="Stefano Castagnoli" userId="b5b1c50746fa2fa2" providerId="LiveId" clId="{DE656DEF-C100-427E-8E99-3E0512DF9249}" dt="2022-11-30T12:19:26.263" v="4840" actId="1036"/>
          <ac:spMkLst>
            <pc:docMk/>
            <pc:sldMk cId="1696369957" sldId="309"/>
            <ac:spMk id="59" creationId="{7B188E7C-EA2A-A4C2-6300-ADEF2619B017}"/>
          </ac:spMkLst>
        </pc:spChg>
        <pc:spChg chg="add mod">
          <ac:chgData name="Stefano Castagnoli" userId="b5b1c50746fa2fa2" providerId="LiveId" clId="{DE656DEF-C100-427E-8E99-3E0512DF9249}" dt="2022-11-30T12:19:26.263" v="4840" actId="1036"/>
          <ac:spMkLst>
            <pc:docMk/>
            <pc:sldMk cId="1696369957" sldId="309"/>
            <ac:spMk id="60" creationId="{A7BA6956-8728-C002-12AE-B296D80DA3BE}"/>
          </ac:spMkLst>
        </pc:spChg>
        <pc:spChg chg="add mod">
          <ac:chgData name="Stefano Castagnoli" userId="b5b1c50746fa2fa2" providerId="LiveId" clId="{DE656DEF-C100-427E-8E99-3E0512DF9249}" dt="2022-11-30T12:19:26.263" v="4840" actId="1036"/>
          <ac:spMkLst>
            <pc:docMk/>
            <pc:sldMk cId="1696369957" sldId="309"/>
            <ac:spMk id="61" creationId="{61F64526-E245-ACB8-6552-4025763BB72F}"/>
          </ac:spMkLst>
        </pc:spChg>
        <pc:spChg chg="add mod">
          <ac:chgData name="Stefano Castagnoli" userId="b5b1c50746fa2fa2" providerId="LiveId" clId="{DE656DEF-C100-427E-8E99-3E0512DF9249}" dt="2022-11-30T12:19:26.263" v="4840" actId="1036"/>
          <ac:spMkLst>
            <pc:docMk/>
            <pc:sldMk cId="1696369957" sldId="309"/>
            <ac:spMk id="62" creationId="{42E5C585-2065-0D35-D7F2-12FE5E285F6E}"/>
          </ac:spMkLst>
        </pc:spChg>
        <pc:spChg chg="add del mod">
          <ac:chgData name="Stefano Castagnoli" userId="b5b1c50746fa2fa2" providerId="LiveId" clId="{DE656DEF-C100-427E-8E99-3E0512DF9249}" dt="2022-11-30T11:04:58.296" v="3697" actId="478"/>
          <ac:spMkLst>
            <pc:docMk/>
            <pc:sldMk cId="1696369957" sldId="309"/>
            <ac:spMk id="63" creationId="{07E79767-643E-E550-9C44-0DB1B8A314BA}"/>
          </ac:spMkLst>
        </pc:spChg>
        <pc:spChg chg="add del mod">
          <ac:chgData name="Stefano Castagnoli" userId="b5b1c50746fa2fa2" providerId="LiveId" clId="{DE656DEF-C100-427E-8E99-3E0512DF9249}" dt="2022-11-30T11:04:58.863" v="3698" actId="478"/>
          <ac:spMkLst>
            <pc:docMk/>
            <pc:sldMk cId="1696369957" sldId="309"/>
            <ac:spMk id="64" creationId="{B077580F-5CE0-AEDA-B349-8F9892E7C072}"/>
          </ac:spMkLst>
        </pc:spChg>
        <pc:spChg chg="add mod">
          <ac:chgData name="Stefano Castagnoli" userId="b5b1c50746fa2fa2" providerId="LiveId" clId="{DE656DEF-C100-427E-8E99-3E0512DF9249}" dt="2022-11-30T12:33:47.296" v="5669" actId="20577"/>
          <ac:spMkLst>
            <pc:docMk/>
            <pc:sldMk cId="1696369957" sldId="309"/>
            <ac:spMk id="65" creationId="{CD773DA3-E699-7818-4564-9328FD0400DD}"/>
          </ac:spMkLst>
        </pc:spChg>
        <pc:spChg chg="add mod">
          <ac:chgData name="Stefano Castagnoli" userId="b5b1c50746fa2fa2" providerId="LiveId" clId="{DE656DEF-C100-427E-8E99-3E0512DF9249}" dt="2022-11-30T11:10:04.910" v="4105" actId="1076"/>
          <ac:spMkLst>
            <pc:docMk/>
            <pc:sldMk cId="1696369957" sldId="309"/>
            <ac:spMk id="66" creationId="{C90EB45D-EE44-28C7-A3DA-E9B8CF9EC7A1}"/>
          </ac:spMkLst>
        </pc:spChg>
        <pc:spChg chg="add mod ord">
          <ac:chgData name="Stefano Castagnoli" userId="b5b1c50746fa2fa2" providerId="LiveId" clId="{DE656DEF-C100-427E-8E99-3E0512DF9249}" dt="2022-11-30T12:19:26.263" v="4840" actId="1036"/>
          <ac:spMkLst>
            <pc:docMk/>
            <pc:sldMk cId="1696369957" sldId="309"/>
            <ac:spMk id="67" creationId="{4F885E16-0430-43FB-E5F8-7747ED88083A}"/>
          </ac:spMkLst>
        </pc:spChg>
        <pc:spChg chg="add mod ord">
          <ac:chgData name="Stefano Castagnoli" userId="b5b1c50746fa2fa2" providerId="LiveId" clId="{DE656DEF-C100-427E-8E99-3E0512DF9249}" dt="2022-11-30T12:19:26.263" v="4840" actId="1036"/>
          <ac:spMkLst>
            <pc:docMk/>
            <pc:sldMk cId="1696369957" sldId="309"/>
            <ac:spMk id="68" creationId="{4D1190E3-176F-DB6B-7F26-83D02A5E2BE9}"/>
          </ac:spMkLst>
        </pc:spChg>
        <pc:spChg chg="add mod">
          <ac:chgData name="Stefano Castagnoli" userId="b5b1c50746fa2fa2" providerId="LiveId" clId="{DE656DEF-C100-427E-8E99-3E0512DF9249}" dt="2022-11-30T12:19:26.263" v="4840" actId="1036"/>
          <ac:spMkLst>
            <pc:docMk/>
            <pc:sldMk cId="1696369957" sldId="309"/>
            <ac:spMk id="69" creationId="{4A6C6EE6-F4CA-CC72-6E94-4793B830F409}"/>
          </ac:spMkLst>
        </pc:spChg>
        <pc:spChg chg="add mod">
          <ac:chgData name="Stefano Castagnoli" userId="b5b1c50746fa2fa2" providerId="LiveId" clId="{DE656DEF-C100-427E-8E99-3E0512DF9249}" dt="2022-11-30T12:19:52.422" v="4851" actId="1036"/>
          <ac:spMkLst>
            <pc:docMk/>
            <pc:sldMk cId="1696369957" sldId="309"/>
            <ac:spMk id="70" creationId="{1052ADAF-632D-3CC4-DBF3-27FD393A973B}"/>
          </ac:spMkLst>
        </pc:spChg>
        <pc:spChg chg="add mod">
          <ac:chgData name="Stefano Castagnoli" userId="b5b1c50746fa2fa2" providerId="LiveId" clId="{DE656DEF-C100-427E-8E99-3E0512DF9249}" dt="2022-11-30T12:33:21.261" v="5664" actId="114"/>
          <ac:spMkLst>
            <pc:docMk/>
            <pc:sldMk cId="1696369957" sldId="309"/>
            <ac:spMk id="77" creationId="{1EF19583-5807-93F4-5CA4-19CC692C6D09}"/>
          </ac:spMkLst>
        </pc:spChg>
        <pc:cxnChg chg="del mod">
          <ac:chgData name="Stefano Castagnoli" userId="b5b1c50746fa2fa2" providerId="LiveId" clId="{DE656DEF-C100-427E-8E99-3E0512DF9249}" dt="2022-11-30T10:57:12.753" v="3591" actId="478"/>
          <ac:cxnSpMkLst>
            <pc:docMk/>
            <pc:sldMk cId="1696369957" sldId="309"/>
            <ac:cxnSpMk id="18" creationId="{5D7D1B6A-1D0B-01AB-7171-CD965C22E543}"/>
          </ac:cxnSpMkLst>
        </pc:cxnChg>
        <pc:cxnChg chg="mod">
          <ac:chgData name="Stefano Castagnoli" userId="b5b1c50746fa2fa2" providerId="LiveId" clId="{DE656DEF-C100-427E-8E99-3E0512DF9249}" dt="2022-11-30T12:19:26.263" v="4840" actId="1036"/>
          <ac:cxnSpMkLst>
            <pc:docMk/>
            <pc:sldMk cId="1696369957" sldId="309"/>
            <ac:cxnSpMk id="20" creationId="{9877D343-80E1-976D-FEFB-F586F2DDE562}"/>
          </ac:cxnSpMkLst>
        </pc:cxnChg>
        <pc:cxnChg chg="mod">
          <ac:chgData name="Stefano Castagnoli" userId="b5b1c50746fa2fa2" providerId="LiveId" clId="{DE656DEF-C100-427E-8E99-3E0512DF9249}" dt="2022-11-30T12:19:26.263" v="4840" actId="1036"/>
          <ac:cxnSpMkLst>
            <pc:docMk/>
            <pc:sldMk cId="1696369957" sldId="309"/>
            <ac:cxnSpMk id="22" creationId="{27396AB6-7FC3-9A4B-811A-DE3CB8DF1D78}"/>
          </ac:cxnSpMkLst>
        </pc:cxnChg>
        <pc:cxnChg chg="mod">
          <ac:chgData name="Stefano Castagnoli" userId="b5b1c50746fa2fa2" providerId="LiveId" clId="{DE656DEF-C100-427E-8E99-3E0512DF9249}" dt="2022-11-30T12:19:26.263" v="4840" actId="1036"/>
          <ac:cxnSpMkLst>
            <pc:docMk/>
            <pc:sldMk cId="1696369957" sldId="309"/>
            <ac:cxnSpMk id="24" creationId="{6724EA9B-76A2-4F97-923A-D77D80285DEA}"/>
          </ac:cxnSpMkLst>
        </pc:cxnChg>
        <pc:cxnChg chg="mod">
          <ac:chgData name="Stefano Castagnoli" userId="b5b1c50746fa2fa2" providerId="LiveId" clId="{DE656DEF-C100-427E-8E99-3E0512DF9249}" dt="2022-11-30T12:19:26.263" v="4840" actId="1036"/>
          <ac:cxnSpMkLst>
            <pc:docMk/>
            <pc:sldMk cId="1696369957" sldId="309"/>
            <ac:cxnSpMk id="26" creationId="{9E0F7905-132C-D14F-6F61-D0157BD8CEAB}"/>
          </ac:cxnSpMkLst>
        </pc:cxnChg>
        <pc:cxnChg chg="mod">
          <ac:chgData name="Stefano Castagnoli" userId="b5b1c50746fa2fa2" providerId="LiveId" clId="{DE656DEF-C100-427E-8E99-3E0512DF9249}" dt="2022-11-30T12:19:26.263" v="4840" actId="1036"/>
          <ac:cxnSpMkLst>
            <pc:docMk/>
            <pc:sldMk cId="1696369957" sldId="309"/>
            <ac:cxnSpMk id="28" creationId="{D7198701-F879-11C0-1117-E243340657B4}"/>
          </ac:cxnSpMkLst>
        </pc:cxnChg>
        <pc:cxnChg chg="add mod">
          <ac:chgData name="Stefano Castagnoli" userId="b5b1c50746fa2fa2" providerId="LiveId" clId="{DE656DEF-C100-427E-8E99-3E0512DF9249}" dt="2022-11-30T12:19:26.263" v="4840" actId="1036"/>
          <ac:cxnSpMkLst>
            <pc:docMk/>
            <pc:sldMk cId="1696369957" sldId="309"/>
            <ac:cxnSpMk id="31" creationId="{C1748D97-0790-9356-40D6-AA0CBF134041}"/>
          </ac:cxnSpMkLst>
        </pc:cxnChg>
        <pc:cxnChg chg="add mod">
          <ac:chgData name="Stefano Castagnoli" userId="b5b1c50746fa2fa2" providerId="LiveId" clId="{DE656DEF-C100-427E-8E99-3E0512DF9249}" dt="2022-11-30T12:33:35.305" v="5666" actId="13822"/>
          <ac:cxnSpMkLst>
            <pc:docMk/>
            <pc:sldMk cId="1696369957" sldId="309"/>
            <ac:cxnSpMk id="79" creationId="{50D49FF1-2E67-CFF2-28FE-C0D0C7C923EC}"/>
          </ac:cxnSpMkLst>
        </pc:cxnChg>
      </pc:sldChg>
      <pc:sldChg chg="modSp add mod">
        <pc:chgData name="Stefano Castagnoli" userId="b5b1c50746fa2fa2" providerId="LiveId" clId="{DE656DEF-C100-427E-8E99-3E0512DF9249}" dt="2022-11-30T12:16:10.067" v="4770" actId="6549"/>
        <pc:sldMkLst>
          <pc:docMk/>
          <pc:sldMk cId="1717937755" sldId="310"/>
        </pc:sldMkLst>
        <pc:spChg chg="mod">
          <ac:chgData name="Stefano Castagnoli" userId="b5b1c50746fa2fa2" providerId="LiveId" clId="{DE656DEF-C100-427E-8E99-3E0512DF9249}" dt="2022-11-30T12:16:10.067" v="4770" actId="6549"/>
          <ac:spMkLst>
            <pc:docMk/>
            <pc:sldMk cId="1717937755" sldId="310"/>
            <ac:spMk id="8" creationId="{FBA08ED7-D839-C2FB-7578-72CCAD406CBD}"/>
          </ac:spMkLst>
        </pc:spChg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2987486437" sldId="310"/>
        </pc:sldMkLst>
      </pc:sldChg>
      <pc:sldChg chg="modSp add mod">
        <pc:chgData name="Stefano Castagnoli" userId="b5b1c50746fa2fa2" providerId="LiveId" clId="{DE656DEF-C100-427E-8E99-3E0512DF9249}" dt="2022-11-30T12:17:11.847" v="4813" actId="122"/>
        <pc:sldMkLst>
          <pc:docMk/>
          <pc:sldMk cId="2686663367" sldId="311"/>
        </pc:sldMkLst>
        <pc:spChg chg="mod">
          <ac:chgData name="Stefano Castagnoli" userId="b5b1c50746fa2fa2" providerId="LiveId" clId="{DE656DEF-C100-427E-8E99-3E0512DF9249}" dt="2022-11-30T12:17:11.847" v="4813" actId="122"/>
          <ac:spMkLst>
            <pc:docMk/>
            <pc:sldMk cId="2686663367" sldId="311"/>
            <ac:spMk id="30" creationId="{2890F1B1-2F55-447A-345E-95A68E9C783F}"/>
          </ac:spMkLst>
        </pc:spChg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3590531208" sldId="311"/>
        </pc:sldMkLst>
      </pc:sldChg>
      <pc:sldChg chg="addSp delSp modSp add mod">
        <pc:chgData name="Stefano Castagnoli" userId="b5b1c50746fa2fa2" providerId="LiveId" clId="{DE656DEF-C100-427E-8E99-3E0512DF9249}" dt="2022-11-30T12:42:01.607" v="5795" actId="1076"/>
        <pc:sldMkLst>
          <pc:docMk/>
          <pc:sldMk cId="938345084" sldId="312"/>
        </pc:sldMkLst>
        <pc:spChg chg="mod">
          <ac:chgData name="Stefano Castagnoli" userId="b5b1c50746fa2fa2" providerId="LiveId" clId="{DE656DEF-C100-427E-8E99-3E0512DF9249}" dt="2022-11-30T12:35:38.039" v="5718" actId="20577"/>
          <ac:spMkLst>
            <pc:docMk/>
            <pc:sldMk cId="938345084" sldId="312"/>
            <ac:spMk id="2" creationId="{69496913-E27E-0E18-C61E-96660AFB142B}"/>
          </ac:spMkLst>
        </pc:spChg>
        <pc:spChg chg="del mod">
          <ac:chgData name="Stefano Castagnoli" userId="b5b1c50746fa2fa2" providerId="LiveId" clId="{DE656DEF-C100-427E-8E99-3E0512DF9249}" dt="2022-11-30T12:36:03.255" v="5725" actId="478"/>
          <ac:spMkLst>
            <pc:docMk/>
            <pc:sldMk cId="938345084" sldId="312"/>
            <ac:spMk id="3" creationId="{047302A9-5239-2D68-5519-9E666FBA38B4}"/>
          </ac:spMkLst>
        </pc:spChg>
        <pc:spChg chg="del mod">
          <ac:chgData name="Stefano Castagnoli" userId="b5b1c50746fa2fa2" providerId="LiveId" clId="{DE656DEF-C100-427E-8E99-3E0512DF9249}" dt="2022-11-30T12:36:03.255" v="5725" actId="478"/>
          <ac:spMkLst>
            <pc:docMk/>
            <pc:sldMk cId="938345084" sldId="312"/>
            <ac:spMk id="5" creationId="{3ABCBEBE-C0C4-7484-E23C-D2370D4487E7}"/>
          </ac:spMkLst>
        </pc:spChg>
        <pc:spChg chg="del mod">
          <ac:chgData name="Stefano Castagnoli" userId="b5b1c50746fa2fa2" providerId="LiveId" clId="{DE656DEF-C100-427E-8E99-3E0512DF9249}" dt="2022-11-30T12:36:03.255" v="5725" actId="478"/>
          <ac:spMkLst>
            <pc:docMk/>
            <pc:sldMk cId="938345084" sldId="312"/>
            <ac:spMk id="6" creationId="{7A0FDDA3-EA8F-5429-749D-3332F22BD1A5}"/>
          </ac:spMkLst>
        </pc:spChg>
        <pc:spChg chg="mod">
          <ac:chgData name="Stefano Castagnoli" userId="b5b1c50746fa2fa2" providerId="LiveId" clId="{DE656DEF-C100-427E-8E99-3E0512DF9249}" dt="2022-11-30T12:42:01.607" v="5795" actId="1076"/>
          <ac:spMkLst>
            <pc:docMk/>
            <pc:sldMk cId="938345084" sldId="312"/>
            <ac:spMk id="9" creationId="{6418AFEF-8DEC-96AF-C613-E663C7FC8C5D}"/>
          </ac:spMkLst>
        </pc:spChg>
        <pc:spChg chg="mod">
          <ac:chgData name="Stefano Castagnoli" userId="b5b1c50746fa2fa2" providerId="LiveId" clId="{DE656DEF-C100-427E-8E99-3E0512DF9249}" dt="2022-11-30T12:42:01.607" v="5795" actId="1076"/>
          <ac:spMkLst>
            <pc:docMk/>
            <pc:sldMk cId="938345084" sldId="312"/>
            <ac:spMk id="10" creationId="{97ED591E-1013-439F-FB52-44E7285B910A}"/>
          </ac:spMkLst>
        </pc:spChg>
        <pc:spChg chg="mod">
          <ac:chgData name="Stefano Castagnoli" userId="b5b1c50746fa2fa2" providerId="LiveId" clId="{DE656DEF-C100-427E-8E99-3E0512DF9249}" dt="2022-11-30T12:42:01.607" v="5795" actId="1076"/>
          <ac:spMkLst>
            <pc:docMk/>
            <pc:sldMk cId="938345084" sldId="312"/>
            <ac:spMk id="11" creationId="{A689BC73-4D2A-F879-68DC-F4A7BCDD3860}"/>
          </ac:spMkLst>
        </pc:spChg>
        <pc:spChg chg="mod">
          <ac:chgData name="Stefano Castagnoli" userId="b5b1c50746fa2fa2" providerId="LiveId" clId="{DE656DEF-C100-427E-8E99-3E0512DF9249}" dt="2022-11-30T12:42:01.607" v="5795" actId="1076"/>
          <ac:spMkLst>
            <pc:docMk/>
            <pc:sldMk cId="938345084" sldId="312"/>
            <ac:spMk id="14" creationId="{49BB75F9-5BD7-D4A8-7760-E52D58FE7701}"/>
          </ac:spMkLst>
        </pc:spChg>
        <pc:spChg chg="add mod">
          <ac:chgData name="Stefano Castagnoli" userId="b5b1c50746fa2fa2" providerId="LiveId" clId="{DE656DEF-C100-427E-8E99-3E0512DF9249}" dt="2022-11-30T12:42:01.607" v="5795" actId="1076"/>
          <ac:spMkLst>
            <pc:docMk/>
            <pc:sldMk cId="938345084" sldId="312"/>
            <ac:spMk id="15" creationId="{ACE82D7A-0F6D-F680-E528-B82A1E7E99F5}"/>
          </ac:spMkLst>
        </pc:spChg>
        <pc:spChg chg="add mod">
          <ac:chgData name="Stefano Castagnoli" userId="b5b1c50746fa2fa2" providerId="LiveId" clId="{DE656DEF-C100-427E-8E99-3E0512DF9249}" dt="2022-11-30T12:42:01.607" v="5795" actId="1076"/>
          <ac:spMkLst>
            <pc:docMk/>
            <pc:sldMk cId="938345084" sldId="312"/>
            <ac:spMk id="19" creationId="{010DB971-25A9-185C-32DD-BAF0C866D1AF}"/>
          </ac:spMkLst>
        </pc:spChg>
        <pc:spChg chg="add del">
          <ac:chgData name="Stefano Castagnoli" userId="b5b1c50746fa2fa2" providerId="LiveId" clId="{DE656DEF-C100-427E-8E99-3E0512DF9249}" dt="2022-11-30T12:40:16.246" v="5783" actId="478"/>
          <ac:spMkLst>
            <pc:docMk/>
            <pc:sldMk cId="938345084" sldId="312"/>
            <ac:spMk id="41" creationId="{A6E47BCA-855F-2E7C-4E0F-7F5D7A20BA29}"/>
          </ac:spMkLst>
        </pc:spChg>
        <pc:spChg chg="mod">
          <ac:chgData name="Stefano Castagnoli" userId="b5b1c50746fa2fa2" providerId="LiveId" clId="{DE656DEF-C100-427E-8E99-3E0512DF9249}" dt="2022-11-30T12:42:01.607" v="5795" actId="1076"/>
          <ac:spMkLst>
            <pc:docMk/>
            <pc:sldMk cId="938345084" sldId="312"/>
            <ac:spMk id="50" creationId="{EBE9C953-6C56-33DB-24C7-4D921D68DB7D}"/>
          </ac:spMkLst>
        </pc:spChg>
        <pc:spChg chg="mod">
          <ac:chgData name="Stefano Castagnoli" userId="b5b1c50746fa2fa2" providerId="LiveId" clId="{DE656DEF-C100-427E-8E99-3E0512DF9249}" dt="2022-11-30T12:42:01.607" v="5795" actId="1076"/>
          <ac:spMkLst>
            <pc:docMk/>
            <pc:sldMk cId="938345084" sldId="312"/>
            <ac:spMk id="53" creationId="{6744A4FD-524C-D9D6-1C74-941B2469827B}"/>
          </ac:spMkLst>
        </pc:spChg>
        <pc:spChg chg="mod">
          <ac:chgData name="Stefano Castagnoli" userId="b5b1c50746fa2fa2" providerId="LiveId" clId="{DE656DEF-C100-427E-8E99-3E0512DF9249}" dt="2022-11-30T12:42:01.607" v="5795" actId="1076"/>
          <ac:spMkLst>
            <pc:docMk/>
            <pc:sldMk cId="938345084" sldId="312"/>
            <ac:spMk id="54" creationId="{8DF79D40-C2E1-879B-8BEA-149E94D39B2E}"/>
          </ac:spMkLst>
        </pc:spChg>
        <pc:spChg chg="mod">
          <ac:chgData name="Stefano Castagnoli" userId="b5b1c50746fa2fa2" providerId="LiveId" clId="{DE656DEF-C100-427E-8E99-3E0512DF9249}" dt="2022-11-30T12:42:01.607" v="5795" actId="1076"/>
          <ac:spMkLst>
            <pc:docMk/>
            <pc:sldMk cId="938345084" sldId="312"/>
            <ac:spMk id="55" creationId="{620295C1-C77F-27DB-8869-B04799CACA38}"/>
          </ac:spMkLst>
        </pc:spChg>
        <pc:spChg chg="mod">
          <ac:chgData name="Stefano Castagnoli" userId="b5b1c50746fa2fa2" providerId="LiveId" clId="{DE656DEF-C100-427E-8E99-3E0512DF9249}" dt="2022-11-30T12:42:01.607" v="5795" actId="1076"/>
          <ac:spMkLst>
            <pc:docMk/>
            <pc:sldMk cId="938345084" sldId="312"/>
            <ac:spMk id="56" creationId="{8CE8F0EA-53A1-2418-32BA-BF1D95EF1210}"/>
          </ac:spMkLst>
        </pc:spChg>
        <pc:spChg chg="mod">
          <ac:chgData name="Stefano Castagnoli" userId="b5b1c50746fa2fa2" providerId="LiveId" clId="{DE656DEF-C100-427E-8E99-3E0512DF9249}" dt="2022-11-30T12:42:01.607" v="5795" actId="1076"/>
          <ac:spMkLst>
            <pc:docMk/>
            <pc:sldMk cId="938345084" sldId="312"/>
            <ac:spMk id="57" creationId="{A5A3CD9D-322C-582E-04A1-794FD14A6568}"/>
          </ac:spMkLst>
        </pc:spChg>
        <pc:spChg chg="mod">
          <ac:chgData name="Stefano Castagnoli" userId="b5b1c50746fa2fa2" providerId="LiveId" clId="{DE656DEF-C100-427E-8E99-3E0512DF9249}" dt="2022-11-30T12:42:01.607" v="5795" actId="1076"/>
          <ac:spMkLst>
            <pc:docMk/>
            <pc:sldMk cId="938345084" sldId="312"/>
            <ac:spMk id="58" creationId="{F453720E-454E-20F4-7220-31A1B58DE85B}"/>
          </ac:spMkLst>
        </pc:spChg>
        <pc:spChg chg="mod">
          <ac:chgData name="Stefano Castagnoli" userId="b5b1c50746fa2fa2" providerId="LiveId" clId="{DE656DEF-C100-427E-8E99-3E0512DF9249}" dt="2022-11-30T12:42:01.607" v="5795" actId="1076"/>
          <ac:spMkLst>
            <pc:docMk/>
            <pc:sldMk cId="938345084" sldId="312"/>
            <ac:spMk id="59" creationId="{7B188E7C-EA2A-A4C2-6300-ADEF2619B017}"/>
          </ac:spMkLst>
        </pc:spChg>
        <pc:spChg chg="mod">
          <ac:chgData name="Stefano Castagnoli" userId="b5b1c50746fa2fa2" providerId="LiveId" clId="{DE656DEF-C100-427E-8E99-3E0512DF9249}" dt="2022-11-30T12:42:01.607" v="5795" actId="1076"/>
          <ac:spMkLst>
            <pc:docMk/>
            <pc:sldMk cId="938345084" sldId="312"/>
            <ac:spMk id="60" creationId="{A7BA6956-8728-C002-12AE-B296D80DA3BE}"/>
          </ac:spMkLst>
        </pc:spChg>
        <pc:spChg chg="mod">
          <ac:chgData name="Stefano Castagnoli" userId="b5b1c50746fa2fa2" providerId="LiveId" clId="{DE656DEF-C100-427E-8E99-3E0512DF9249}" dt="2022-11-30T12:42:01.607" v="5795" actId="1076"/>
          <ac:spMkLst>
            <pc:docMk/>
            <pc:sldMk cId="938345084" sldId="312"/>
            <ac:spMk id="61" creationId="{61F64526-E245-ACB8-6552-4025763BB72F}"/>
          </ac:spMkLst>
        </pc:spChg>
        <pc:spChg chg="mod">
          <ac:chgData name="Stefano Castagnoli" userId="b5b1c50746fa2fa2" providerId="LiveId" clId="{DE656DEF-C100-427E-8E99-3E0512DF9249}" dt="2022-11-30T12:42:01.607" v="5795" actId="1076"/>
          <ac:spMkLst>
            <pc:docMk/>
            <pc:sldMk cId="938345084" sldId="312"/>
            <ac:spMk id="62" creationId="{42E5C585-2065-0D35-D7F2-12FE5E285F6E}"/>
          </ac:spMkLst>
        </pc:spChg>
        <pc:spChg chg="del mod">
          <ac:chgData name="Stefano Castagnoli" userId="b5b1c50746fa2fa2" providerId="LiveId" clId="{DE656DEF-C100-427E-8E99-3E0512DF9249}" dt="2022-11-30T12:35:44.729" v="5722"/>
          <ac:spMkLst>
            <pc:docMk/>
            <pc:sldMk cId="938345084" sldId="312"/>
            <ac:spMk id="65" creationId="{CD773DA3-E699-7818-4564-9328FD0400DD}"/>
          </ac:spMkLst>
        </pc:spChg>
        <pc:spChg chg="del">
          <ac:chgData name="Stefano Castagnoli" userId="b5b1c50746fa2fa2" providerId="LiveId" clId="{DE656DEF-C100-427E-8E99-3E0512DF9249}" dt="2022-11-30T12:35:44.728" v="5720" actId="478"/>
          <ac:spMkLst>
            <pc:docMk/>
            <pc:sldMk cId="938345084" sldId="312"/>
            <ac:spMk id="66" creationId="{C90EB45D-EE44-28C7-A3DA-E9B8CF9EC7A1}"/>
          </ac:spMkLst>
        </pc:spChg>
        <pc:spChg chg="mod">
          <ac:chgData name="Stefano Castagnoli" userId="b5b1c50746fa2fa2" providerId="LiveId" clId="{DE656DEF-C100-427E-8E99-3E0512DF9249}" dt="2022-11-30T12:42:01.607" v="5795" actId="1076"/>
          <ac:spMkLst>
            <pc:docMk/>
            <pc:sldMk cId="938345084" sldId="312"/>
            <ac:spMk id="67" creationId="{4F885E16-0430-43FB-E5F8-7747ED88083A}"/>
          </ac:spMkLst>
        </pc:spChg>
        <pc:spChg chg="mod">
          <ac:chgData name="Stefano Castagnoli" userId="b5b1c50746fa2fa2" providerId="LiveId" clId="{DE656DEF-C100-427E-8E99-3E0512DF9249}" dt="2022-11-30T12:42:01.607" v="5795" actId="1076"/>
          <ac:spMkLst>
            <pc:docMk/>
            <pc:sldMk cId="938345084" sldId="312"/>
            <ac:spMk id="68" creationId="{4D1190E3-176F-DB6B-7F26-83D02A5E2BE9}"/>
          </ac:spMkLst>
        </pc:spChg>
        <pc:spChg chg="mod">
          <ac:chgData name="Stefano Castagnoli" userId="b5b1c50746fa2fa2" providerId="LiveId" clId="{DE656DEF-C100-427E-8E99-3E0512DF9249}" dt="2022-11-30T12:42:01.607" v="5795" actId="1076"/>
          <ac:spMkLst>
            <pc:docMk/>
            <pc:sldMk cId="938345084" sldId="312"/>
            <ac:spMk id="69" creationId="{4A6C6EE6-F4CA-CC72-6E94-4793B830F409}"/>
          </ac:spMkLst>
        </pc:spChg>
        <pc:spChg chg="mod">
          <ac:chgData name="Stefano Castagnoli" userId="b5b1c50746fa2fa2" providerId="LiveId" clId="{DE656DEF-C100-427E-8E99-3E0512DF9249}" dt="2022-11-30T12:42:01.607" v="5795" actId="1076"/>
          <ac:spMkLst>
            <pc:docMk/>
            <pc:sldMk cId="938345084" sldId="312"/>
            <ac:spMk id="70" creationId="{1052ADAF-632D-3CC4-DBF3-27FD393A973B}"/>
          </ac:spMkLst>
        </pc:spChg>
        <pc:spChg chg="del">
          <ac:chgData name="Stefano Castagnoli" userId="b5b1c50746fa2fa2" providerId="LiveId" clId="{DE656DEF-C100-427E-8E99-3E0512DF9249}" dt="2022-11-30T12:35:48.103" v="5723" actId="478"/>
          <ac:spMkLst>
            <pc:docMk/>
            <pc:sldMk cId="938345084" sldId="312"/>
            <ac:spMk id="77" creationId="{1EF19583-5807-93F4-5CA4-19CC692C6D09}"/>
          </ac:spMkLst>
        </pc:spChg>
        <pc:cxnChg chg="add mod">
          <ac:chgData name="Stefano Castagnoli" userId="b5b1c50746fa2fa2" providerId="LiveId" clId="{DE656DEF-C100-427E-8E99-3E0512DF9249}" dt="2022-11-30T12:42:01.607" v="5795" actId="1076"/>
          <ac:cxnSpMkLst>
            <pc:docMk/>
            <pc:sldMk cId="938345084" sldId="312"/>
            <ac:cxnSpMk id="8" creationId="{CE407A3A-8F4E-4104-F67B-6ABBE541CDC8}"/>
          </ac:cxnSpMkLst>
        </pc:cxnChg>
        <pc:cxnChg chg="add mod">
          <ac:chgData name="Stefano Castagnoli" userId="b5b1c50746fa2fa2" providerId="LiveId" clId="{DE656DEF-C100-427E-8E99-3E0512DF9249}" dt="2022-11-30T12:42:01.607" v="5795" actId="1076"/>
          <ac:cxnSpMkLst>
            <pc:docMk/>
            <pc:sldMk cId="938345084" sldId="312"/>
            <ac:cxnSpMk id="16" creationId="{14517AAD-1F43-811D-364F-BCFC1FA6E8D7}"/>
          </ac:cxnSpMkLst>
        </pc:cxnChg>
        <pc:cxnChg chg="del mod">
          <ac:chgData name="Stefano Castagnoli" userId="b5b1c50746fa2fa2" providerId="LiveId" clId="{DE656DEF-C100-427E-8E99-3E0512DF9249}" dt="2022-11-30T12:36:03.255" v="5725" actId="478"/>
          <ac:cxnSpMkLst>
            <pc:docMk/>
            <pc:sldMk cId="938345084" sldId="312"/>
            <ac:cxnSpMk id="20" creationId="{9877D343-80E1-976D-FEFB-F586F2DDE562}"/>
          </ac:cxnSpMkLst>
        </pc:cxnChg>
        <pc:cxnChg chg="del mod">
          <ac:chgData name="Stefano Castagnoli" userId="b5b1c50746fa2fa2" providerId="LiveId" clId="{DE656DEF-C100-427E-8E99-3E0512DF9249}" dt="2022-11-30T12:36:03.255" v="5725" actId="478"/>
          <ac:cxnSpMkLst>
            <pc:docMk/>
            <pc:sldMk cId="938345084" sldId="312"/>
            <ac:cxnSpMk id="22" creationId="{27396AB6-7FC3-9A4B-811A-DE3CB8DF1D78}"/>
          </ac:cxnSpMkLst>
        </pc:cxnChg>
        <pc:cxnChg chg="add mod">
          <ac:chgData name="Stefano Castagnoli" userId="b5b1c50746fa2fa2" providerId="LiveId" clId="{DE656DEF-C100-427E-8E99-3E0512DF9249}" dt="2022-11-30T12:42:01.607" v="5795" actId="1076"/>
          <ac:cxnSpMkLst>
            <pc:docMk/>
            <pc:sldMk cId="938345084" sldId="312"/>
            <ac:cxnSpMk id="23" creationId="{F3D22917-8380-1FFE-8858-28607669A7A7}"/>
          </ac:cxnSpMkLst>
        </pc:cxnChg>
        <pc:cxnChg chg="mod">
          <ac:chgData name="Stefano Castagnoli" userId="b5b1c50746fa2fa2" providerId="LiveId" clId="{DE656DEF-C100-427E-8E99-3E0512DF9249}" dt="2022-11-30T12:42:01.607" v="5795" actId="1076"/>
          <ac:cxnSpMkLst>
            <pc:docMk/>
            <pc:sldMk cId="938345084" sldId="312"/>
            <ac:cxnSpMk id="24" creationId="{6724EA9B-76A2-4F97-923A-D77D80285DEA}"/>
          </ac:cxnSpMkLst>
        </pc:cxnChg>
        <pc:cxnChg chg="del mod">
          <ac:chgData name="Stefano Castagnoli" userId="b5b1c50746fa2fa2" providerId="LiveId" clId="{DE656DEF-C100-427E-8E99-3E0512DF9249}" dt="2022-11-30T12:36:34.366" v="5729" actId="478"/>
          <ac:cxnSpMkLst>
            <pc:docMk/>
            <pc:sldMk cId="938345084" sldId="312"/>
            <ac:cxnSpMk id="26" creationId="{9E0F7905-132C-D14F-6F61-D0157BD8CEAB}"/>
          </ac:cxnSpMkLst>
        </pc:cxnChg>
        <pc:cxnChg chg="del mod">
          <ac:chgData name="Stefano Castagnoli" userId="b5b1c50746fa2fa2" providerId="LiveId" clId="{DE656DEF-C100-427E-8E99-3E0512DF9249}" dt="2022-11-30T12:36:35.239" v="5730" actId="478"/>
          <ac:cxnSpMkLst>
            <pc:docMk/>
            <pc:sldMk cId="938345084" sldId="312"/>
            <ac:cxnSpMk id="28" creationId="{D7198701-F879-11C0-1117-E243340657B4}"/>
          </ac:cxnSpMkLst>
        </pc:cxnChg>
        <pc:cxnChg chg="add del mod">
          <ac:chgData name="Stefano Castagnoli" userId="b5b1c50746fa2fa2" providerId="LiveId" clId="{DE656DEF-C100-427E-8E99-3E0512DF9249}" dt="2022-11-30T12:38:49.359" v="5767" actId="478"/>
          <ac:cxnSpMkLst>
            <pc:docMk/>
            <pc:sldMk cId="938345084" sldId="312"/>
            <ac:cxnSpMk id="29" creationId="{EAF7ABE0-2D60-9C98-373A-B3C6FA7E7BA7}"/>
          </ac:cxnSpMkLst>
        </pc:cxnChg>
        <pc:cxnChg chg="del mod">
          <ac:chgData name="Stefano Castagnoli" userId="b5b1c50746fa2fa2" providerId="LiveId" clId="{DE656DEF-C100-427E-8E99-3E0512DF9249}" dt="2022-11-30T12:36:03.255" v="5725" actId="478"/>
          <ac:cxnSpMkLst>
            <pc:docMk/>
            <pc:sldMk cId="938345084" sldId="312"/>
            <ac:cxnSpMk id="31" creationId="{C1748D97-0790-9356-40D6-AA0CBF134041}"/>
          </ac:cxnSpMkLst>
        </pc:cxnChg>
        <pc:cxnChg chg="add del mod">
          <ac:chgData name="Stefano Castagnoli" userId="b5b1c50746fa2fa2" providerId="LiveId" clId="{DE656DEF-C100-427E-8E99-3E0512DF9249}" dt="2022-11-30T12:40:02.951" v="5781" actId="478"/>
          <ac:cxnSpMkLst>
            <pc:docMk/>
            <pc:sldMk cId="938345084" sldId="312"/>
            <ac:cxnSpMk id="34" creationId="{159F9EE6-FEFF-9A43-E1C7-2F4327969EC3}"/>
          </ac:cxnSpMkLst>
        </pc:cxnChg>
        <pc:cxnChg chg="add mod">
          <ac:chgData name="Stefano Castagnoli" userId="b5b1c50746fa2fa2" providerId="LiveId" clId="{DE656DEF-C100-427E-8E99-3E0512DF9249}" dt="2022-11-30T12:42:01.607" v="5795" actId="1076"/>
          <ac:cxnSpMkLst>
            <pc:docMk/>
            <pc:sldMk cId="938345084" sldId="312"/>
            <ac:cxnSpMk id="42" creationId="{7E0FDDD3-E3E9-B5A0-2D10-16B5447BD835}"/>
          </ac:cxnSpMkLst>
        </pc:cxnChg>
        <pc:cxnChg chg="del mod">
          <ac:chgData name="Stefano Castagnoli" userId="b5b1c50746fa2fa2" providerId="LiveId" clId="{DE656DEF-C100-427E-8E99-3E0512DF9249}" dt="2022-11-30T12:36:03.255" v="5725" actId="478"/>
          <ac:cxnSpMkLst>
            <pc:docMk/>
            <pc:sldMk cId="938345084" sldId="312"/>
            <ac:cxnSpMk id="79" creationId="{50D49FF1-2E67-CFF2-28FE-C0D0C7C923EC}"/>
          </ac:cxnSpMkLst>
        </pc:cxnChg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2249771142" sldId="312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619564098" sldId="313"/>
        </pc:sldMkLst>
      </pc:sldChg>
      <pc:sldChg chg="addSp delSp modSp add mod">
        <pc:chgData name="Stefano Castagnoli" userId="b5b1c50746fa2fa2" providerId="LiveId" clId="{DE656DEF-C100-427E-8E99-3E0512DF9249}" dt="2022-11-30T12:46:08.085" v="6062" actId="20577"/>
        <pc:sldMkLst>
          <pc:docMk/>
          <pc:sldMk cId="4233106635" sldId="313"/>
        </pc:sldMkLst>
        <pc:spChg chg="mod">
          <ac:chgData name="Stefano Castagnoli" userId="b5b1c50746fa2fa2" providerId="LiveId" clId="{DE656DEF-C100-427E-8E99-3E0512DF9249}" dt="2022-11-30T12:46:08.085" v="6062" actId="20577"/>
          <ac:spMkLst>
            <pc:docMk/>
            <pc:sldMk cId="4233106635" sldId="313"/>
            <ac:spMk id="2" creationId="{69496913-E27E-0E18-C61E-96660AFB142B}"/>
          </ac:spMkLst>
        </pc:spChg>
        <pc:spChg chg="add mod">
          <ac:chgData name="Stefano Castagnoli" userId="b5b1c50746fa2fa2" providerId="LiveId" clId="{DE656DEF-C100-427E-8E99-3E0512DF9249}" dt="2022-11-30T12:43:33.149" v="6044" actId="20577"/>
          <ac:spMkLst>
            <pc:docMk/>
            <pc:sldMk cId="4233106635" sldId="313"/>
            <ac:spMk id="3" creationId="{A7ACDA5E-2B5F-E696-E16C-9B19F72BEDFF}"/>
          </ac:spMkLst>
        </pc:spChg>
        <pc:spChg chg="del">
          <ac:chgData name="Stefano Castagnoli" userId="b5b1c50746fa2fa2" providerId="LiveId" clId="{DE656DEF-C100-427E-8E99-3E0512DF9249}" dt="2022-11-30T12:42:24.287" v="5826" actId="478"/>
          <ac:spMkLst>
            <pc:docMk/>
            <pc:sldMk cId="4233106635" sldId="313"/>
            <ac:spMk id="9" creationId="{6418AFEF-8DEC-96AF-C613-E663C7FC8C5D}"/>
          </ac:spMkLst>
        </pc:spChg>
        <pc:spChg chg="del">
          <ac:chgData name="Stefano Castagnoli" userId="b5b1c50746fa2fa2" providerId="LiveId" clId="{DE656DEF-C100-427E-8E99-3E0512DF9249}" dt="2022-11-30T12:42:24.287" v="5826" actId="478"/>
          <ac:spMkLst>
            <pc:docMk/>
            <pc:sldMk cId="4233106635" sldId="313"/>
            <ac:spMk id="10" creationId="{97ED591E-1013-439F-FB52-44E7285B910A}"/>
          </ac:spMkLst>
        </pc:spChg>
        <pc:spChg chg="del">
          <ac:chgData name="Stefano Castagnoli" userId="b5b1c50746fa2fa2" providerId="LiveId" clId="{DE656DEF-C100-427E-8E99-3E0512DF9249}" dt="2022-11-30T12:42:24.287" v="5826" actId="478"/>
          <ac:spMkLst>
            <pc:docMk/>
            <pc:sldMk cId="4233106635" sldId="313"/>
            <ac:spMk id="11" creationId="{A689BC73-4D2A-F879-68DC-F4A7BCDD3860}"/>
          </ac:spMkLst>
        </pc:spChg>
        <pc:spChg chg="del">
          <ac:chgData name="Stefano Castagnoli" userId="b5b1c50746fa2fa2" providerId="LiveId" clId="{DE656DEF-C100-427E-8E99-3E0512DF9249}" dt="2022-11-30T12:42:24.287" v="5826" actId="478"/>
          <ac:spMkLst>
            <pc:docMk/>
            <pc:sldMk cId="4233106635" sldId="313"/>
            <ac:spMk id="14" creationId="{49BB75F9-5BD7-D4A8-7760-E52D58FE7701}"/>
          </ac:spMkLst>
        </pc:spChg>
        <pc:spChg chg="del">
          <ac:chgData name="Stefano Castagnoli" userId="b5b1c50746fa2fa2" providerId="LiveId" clId="{DE656DEF-C100-427E-8E99-3E0512DF9249}" dt="2022-11-30T12:42:24.287" v="5826" actId="478"/>
          <ac:spMkLst>
            <pc:docMk/>
            <pc:sldMk cId="4233106635" sldId="313"/>
            <ac:spMk id="15" creationId="{ACE82D7A-0F6D-F680-E528-B82A1E7E99F5}"/>
          </ac:spMkLst>
        </pc:spChg>
        <pc:spChg chg="del">
          <ac:chgData name="Stefano Castagnoli" userId="b5b1c50746fa2fa2" providerId="LiveId" clId="{DE656DEF-C100-427E-8E99-3E0512DF9249}" dt="2022-11-30T12:42:24.287" v="5826" actId="478"/>
          <ac:spMkLst>
            <pc:docMk/>
            <pc:sldMk cId="4233106635" sldId="313"/>
            <ac:spMk id="19" creationId="{010DB971-25A9-185C-32DD-BAF0C866D1AF}"/>
          </ac:spMkLst>
        </pc:spChg>
        <pc:spChg chg="del">
          <ac:chgData name="Stefano Castagnoli" userId="b5b1c50746fa2fa2" providerId="LiveId" clId="{DE656DEF-C100-427E-8E99-3E0512DF9249}" dt="2022-11-30T12:42:24.287" v="5826" actId="478"/>
          <ac:spMkLst>
            <pc:docMk/>
            <pc:sldMk cId="4233106635" sldId="313"/>
            <ac:spMk id="50" creationId="{EBE9C953-6C56-33DB-24C7-4D921D68DB7D}"/>
          </ac:spMkLst>
        </pc:spChg>
        <pc:spChg chg="del">
          <ac:chgData name="Stefano Castagnoli" userId="b5b1c50746fa2fa2" providerId="LiveId" clId="{DE656DEF-C100-427E-8E99-3E0512DF9249}" dt="2022-11-30T12:42:24.287" v="5826" actId="478"/>
          <ac:spMkLst>
            <pc:docMk/>
            <pc:sldMk cId="4233106635" sldId="313"/>
            <ac:spMk id="53" creationId="{6744A4FD-524C-D9D6-1C74-941B2469827B}"/>
          </ac:spMkLst>
        </pc:spChg>
        <pc:spChg chg="del">
          <ac:chgData name="Stefano Castagnoli" userId="b5b1c50746fa2fa2" providerId="LiveId" clId="{DE656DEF-C100-427E-8E99-3E0512DF9249}" dt="2022-11-30T12:42:24.287" v="5826" actId="478"/>
          <ac:spMkLst>
            <pc:docMk/>
            <pc:sldMk cId="4233106635" sldId="313"/>
            <ac:spMk id="54" creationId="{8DF79D40-C2E1-879B-8BEA-149E94D39B2E}"/>
          </ac:spMkLst>
        </pc:spChg>
        <pc:spChg chg="del">
          <ac:chgData name="Stefano Castagnoli" userId="b5b1c50746fa2fa2" providerId="LiveId" clId="{DE656DEF-C100-427E-8E99-3E0512DF9249}" dt="2022-11-30T12:42:24.287" v="5826" actId="478"/>
          <ac:spMkLst>
            <pc:docMk/>
            <pc:sldMk cId="4233106635" sldId="313"/>
            <ac:spMk id="55" creationId="{620295C1-C77F-27DB-8869-B04799CACA38}"/>
          </ac:spMkLst>
        </pc:spChg>
        <pc:spChg chg="del">
          <ac:chgData name="Stefano Castagnoli" userId="b5b1c50746fa2fa2" providerId="LiveId" clId="{DE656DEF-C100-427E-8E99-3E0512DF9249}" dt="2022-11-30T12:42:24.287" v="5826" actId="478"/>
          <ac:spMkLst>
            <pc:docMk/>
            <pc:sldMk cId="4233106635" sldId="313"/>
            <ac:spMk id="56" creationId="{8CE8F0EA-53A1-2418-32BA-BF1D95EF1210}"/>
          </ac:spMkLst>
        </pc:spChg>
        <pc:spChg chg="del">
          <ac:chgData name="Stefano Castagnoli" userId="b5b1c50746fa2fa2" providerId="LiveId" clId="{DE656DEF-C100-427E-8E99-3E0512DF9249}" dt="2022-11-30T12:42:24.287" v="5826" actId="478"/>
          <ac:spMkLst>
            <pc:docMk/>
            <pc:sldMk cId="4233106635" sldId="313"/>
            <ac:spMk id="57" creationId="{A5A3CD9D-322C-582E-04A1-794FD14A6568}"/>
          </ac:spMkLst>
        </pc:spChg>
        <pc:spChg chg="del">
          <ac:chgData name="Stefano Castagnoli" userId="b5b1c50746fa2fa2" providerId="LiveId" clId="{DE656DEF-C100-427E-8E99-3E0512DF9249}" dt="2022-11-30T12:42:24.287" v="5826" actId="478"/>
          <ac:spMkLst>
            <pc:docMk/>
            <pc:sldMk cId="4233106635" sldId="313"/>
            <ac:spMk id="58" creationId="{F453720E-454E-20F4-7220-31A1B58DE85B}"/>
          </ac:spMkLst>
        </pc:spChg>
        <pc:spChg chg="del">
          <ac:chgData name="Stefano Castagnoli" userId="b5b1c50746fa2fa2" providerId="LiveId" clId="{DE656DEF-C100-427E-8E99-3E0512DF9249}" dt="2022-11-30T12:42:24.287" v="5826" actId="478"/>
          <ac:spMkLst>
            <pc:docMk/>
            <pc:sldMk cId="4233106635" sldId="313"/>
            <ac:spMk id="59" creationId="{7B188E7C-EA2A-A4C2-6300-ADEF2619B017}"/>
          </ac:spMkLst>
        </pc:spChg>
        <pc:spChg chg="del">
          <ac:chgData name="Stefano Castagnoli" userId="b5b1c50746fa2fa2" providerId="LiveId" clId="{DE656DEF-C100-427E-8E99-3E0512DF9249}" dt="2022-11-30T12:42:24.287" v="5826" actId="478"/>
          <ac:spMkLst>
            <pc:docMk/>
            <pc:sldMk cId="4233106635" sldId="313"/>
            <ac:spMk id="60" creationId="{A7BA6956-8728-C002-12AE-B296D80DA3BE}"/>
          </ac:spMkLst>
        </pc:spChg>
        <pc:spChg chg="del">
          <ac:chgData name="Stefano Castagnoli" userId="b5b1c50746fa2fa2" providerId="LiveId" clId="{DE656DEF-C100-427E-8E99-3E0512DF9249}" dt="2022-11-30T12:42:24.287" v="5826" actId="478"/>
          <ac:spMkLst>
            <pc:docMk/>
            <pc:sldMk cId="4233106635" sldId="313"/>
            <ac:spMk id="61" creationId="{61F64526-E245-ACB8-6552-4025763BB72F}"/>
          </ac:spMkLst>
        </pc:spChg>
        <pc:spChg chg="del">
          <ac:chgData name="Stefano Castagnoli" userId="b5b1c50746fa2fa2" providerId="LiveId" clId="{DE656DEF-C100-427E-8E99-3E0512DF9249}" dt="2022-11-30T12:42:24.287" v="5826" actId="478"/>
          <ac:spMkLst>
            <pc:docMk/>
            <pc:sldMk cId="4233106635" sldId="313"/>
            <ac:spMk id="62" creationId="{42E5C585-2065-0D35-D7F2-12FE5E285F6E}"/>
          </ac:spMkLst>
        </pc:spChg>
        <pc:spChg chg="del">
          <ac:chgData name="Stefano Castagnoli" userId="b5b1c50746fa2fa2" providerId="LiveId" clId="{DE656DEF-C100-427E-8E99-3E0512DF9249}" dt="2022-11-30T12:42:24.287" v="5826" actId="478"/>
          <ac:spMkLst>
            <pc:docMk/>
            <pc:sldMk cId="4233106635" sldId="313"/>
            <ac:spMk id="67" creationId="{4F885E16-0430-43FB-E5F8-7747ED88083A}"/>
          </ac:spMkLst>
        </pc:spChg>
        <pc:spChg chg="del">
          <ac:chgData name="Stefano Castagnoli" userId="b5b1c50746fa2fa2" providerId="LiveId" clId="{DE656DEF-C100-427E-8E99-3E0512DF9249}" dt="2022-11-30T12:42:24.287" v="5826" actId="478"/>
          <ac:spMkLst>
            <pc:docMk/>
            <pc:sldMk cId="4233106635" sldId="313"/>
            <ac:spMk id="68" creationId="{4D1190E3-176F-DB6B-7F26-83D02A5E2BE9}"/>
          </ac:spMkLst>
        </pc:spChg>
        <pc:spChg chg="del">
          <ac:chgData name="Stefano Castagnoli" userId="b5b1c50746fa2fa2" providerId="LiveId" clId="{DE656DEF-C100-427E-8E99-3E0512DF9249}" dt="2022-11-30T12:42:24.287" v="5826" actId="478"/>
          <ac:spMkLst>
            <pc:docMk/>
            <pc:sldMk cId="4233106635" sldId="313"/>
            <ac:spMk id="69" creationId="{4A6C6EE6-F4CA-CC72-6E94-4793B830F409}"/>
          </ac:spMkLst>
        </pc:spChg>
        <pc:spChg chg="del">
          <ac:chgData name="Stefano Castagnoli" userId="b5b1c50746fa2fa2" providerId="LiveId" clId="{DE656DEF-C100-427E-8E99-3E0512DF9249}" dt="2022-11-30T12:42:24.287" v="5826" actId="478"/>
          <ac:spMkLst>
            <pc:docMk/>
            <pc:sldMk cId="4233106635" sldId="313"/>
            <ac:spMk id="70" creationId="{1052ADAF-632D-3CC4-DBF3-27FD393A973B}"/>
          </ac:spMkLst>
        </pc:spChg>
        <pc:cxnChg chg="del mod">
          <ac:chgData name="Stefano Castagnoli" userId="b5b1c50746fa2fa2" providerId="LiveId" clId="{DE656DEF-C100-427E-8E99-3E0512DF9249}" dt="2022-11-30T12:42:24.287" v="5826" actId="478"/>
          <ac:cxnSpMkLst>
            <pc:docMk/>
            <pc:sldMk cId="4233106635" sldId="313"/>
            <ac:cxnSpMk id="8" creationId="{CE407A3A-8F4E-4104-F67B-6ABBE541CDC8}"/>
          </ac:cxnSpMkLst>
        </pc:cxnChg>
        <pc:cxnChg chg="del mod">
          <ac:chgData name="Stefano Castagnoli" userId="b5b1c50746fa2fa2" providerId="LiveId" clId="{DE656DEF-C100-427E-8E99-3E0512DF9249}" dt="2022-11-30T12:42:24.287" v="5826" actId="478"/>
          <ac:cxnSpMkLst>
            <pc:docMk/>
            <pc:sldMk cId="4233106635" sldId="313"/>
            <ac:cxnSpMk id="16" creationId="{14517AAD-1F43-811D-364F-BCFC1FA6E8D7}"/>
          </ac:cxnSpMkLst>
        </pc:cxnChg>
        <pc:cxnChg chg="del mod">
          <ac:chgData name="Stefano Castagnoli" userId="b5b1c50746fa2fa2" providerId="LiveId" clId="{DE656DEF-C100-427E-8E99-3E0512DF9249}" dt="2022-11-30T12:42:24.287" v="5826" actId="478"/>
          <ac:cxnSpMkLst>
            <pc:docMk/>
            <pc:sldMk cId="4233106635" sldId="313"/>
            <ac:cxnSpMk id="23" creationId="{F3D22917-8380-1FFE-8858-28607669A7A7}"/>
          </ac:cxnSpMkLst>
        </pc:cxnChg>
        <pc:cxnChg chg="del mod">
          <ac:chgData name="Stefano Castagnoli" userId="b5b1c50746fa2fa2" providerId="LiveId" clId="{DE656DEF-C100-427E-8E99-3E0512DF9249}" dt="2022-11-30T12:42:24.287" v="5826" actId="478"/>
          <ac:cxnSpMkLst>
            <pc:docMk/>
            <pc:sldMk cId="4233106635" sldId="313"/>
            <ac:cxnSpMk id="24" creationId="{6724EA9B-76A2-4F97-923A-D77D80285DEA}"/>
          </ac:cxnSpMkLst>
        </pc:cxnChg>
        <pc:cxnChg chg="del mod">
          <ac:chgData name="Stefano Castagnoli" userId="b5b1c50746fa2fa2" providerId="LiveId" clId="{DE656DEF-C100-427E-8E99-3E0512DF9249}" dt="2022-11-30T12:42:24.287" v="5826" actId="478"/>
          <ac:cxnSpMkLst>
            <pc:docMk/>
            <pc:sldMk cId="4233106635" sldId="313"/>
            <ac:cxnSpMk id="42" creationId="{7E0FDDD3-E3E9-B5A0-2D10-16B5447BD835}"/>
          </ac:cxnSpMkLst>
        </pc:cxnChg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2705376675" sldId="314"/>
        </pc:sldMkLst>
      </pc:sldChg>
      <pc:sldChg chg="addSp delSp modSp add mod">
        <pc:chgData name="Stefano Castagnoli" userId="b5b1c50746fa2fa2" providerId="LiveId" clId="{DE656DEF-C100-427E-8E99-3E0512DF9249}" dt="2022-11-30T12:53:17.611" v="6930" actId="20577"/>
        <pc:sldMkLst>
          <pc:docMk/>
          <pc:sldMk cId="2882148466" sldId="314"/>
        </pc:sldMkLst>
        <pc:spChg chg="mod">
          <ac:chgData name="Stefano Castagnoli" userId="b5b1c50746fa2fa2" providerId="LiveId" clId="{DE656DEF-C100-427E-8E99-3E0512DF9249}" dt="2022-11-30T12:47:08.348" v="6106" actId="20577"/>
          <ac:spMkLst>
            <pc:docMk/>
            <pc:sldMk cId="2882148466" sldId="314"/>
            <ac:spMk id="2" creationId="{69496913-E27E-0E18-C61E-96660AFB142B}"/>
          </ac:spMkLst>
        </pc:spChg>
        <pc:spChg chg="add mod">
          <ac:chgData name="Stefano Castagnoli" userId="b5b1c50746fa2fa2" providerId="LiveId" clId="{DE656DEF-C100-427E-8E99-3E0512DF9249}" dt="2022-11-30T12:53:17.611" v="6930" actId="20577"/>
          <ac:spMkLst>
            <pc:docMk/>
            <pc:sldMk cId="2882148466" sldId="314"/>
            <ac:spMk id="3" creationId="{00E14516-3BBF-B052-A1EF-4AC31B0220D8}"/>
          </ac:spMkLst>
        </pc:spChg>
        <pc:spChg chg="del">
          <ac:chgData name="Stefano Castagnoli" userId="b5b1c50746fa2fa2" providerId="LiveId" clId="{DE656DEF-C100-427E-8E99-3E0512DF9249}" dt="2022-11-30T12:47:16.009" v="6108" actId="478"/>
          <ac:spMkLst>
            <pc:docMk/>
            <pc:sldMk cId="2882148466" sldId="314"/>
            <ac:spMk id="9" creationId="{6418AFEF-8DEC-96AF-C613-E663C7FC8C5D}"/>
          </ac:spMkLst>
        </pc:spChg>
        <pc:spChg chg="del">
          <ac:chgData name="Stefano Castagnoli" userId="b5b1c50746fa2fa2" providerId="LiveId" clId="{DE656DEF-C100-427E-8E99-3E0512DF9249}" dt="2022-11-30T12:47:11.821" v="6107" actId="478"/>
          <ac:spMkLst>
            <pc:docMk/>
            <pc:sldMk cId="2882148466" sldId="314"/>
            <ac:spMk id="10" creationId="{97ED591E-1013-439F-FB52-44E7285B910A}"/>
          </ac:spMkLst>
        </pc:spChg>
        <pc:spChg chg="del">
          <ac:chgData name="Stefano Castagnoli" userId="b5b1c50746fa2fa2" providerId="LiveId" clId="{DE656DEF-C100-427E-8E99-3E0512DF9249}" dt="2022-11-30T12:47:11.821" v="6107" actId="478"/>
          <ac:spMkLst>
            <pc:docMk/>
            <pc:sldMk cId="2882148466" sldId="314"/>
            <ac:spMk id="11" creationId="{A689BC73-4D2A-F879-68DC-F4A7BCDD3860}"/>
          </ac:spMkLst>
        </pc:spChg>
        <pc:spChg chg="del">
          <ac:chgData name="Stefano Castagnoli" userId="b5b1c50746fa2fa2" providerId="LiveId" clId="{DE656DEF-C100-427E-8E99-3E0512DF9249}" dt="2022-11-30T12:47:16.009" v="6108" actId="478"/>
          <ac:spMkLst>
            <pc:docMk/>
            <pc:sldMk cId="2882148466" sldId="314"/>
            <ac:spMk id="14" creationId="{49BB75F9-5BD7-D4A8-7760-E52D58FE7701}"/>
          </ac:spMkLst>
        </pc:spChg>
        <pc:spChg chg="del">
          <ac:chgData name="Stefano Castagnoli" userId="b5b1c50746fa2fa2" providerId="LiveId" clId="{DE656DEF-C100-427E-8E99-3E0512DF9249}" dt="2022-11-30T12:47:11.821" v="6107" actId="478"/>
          <ac:spMkLst>
            <pc:docMk/>
            <pc:sldMk cId="2882148466" sldId="314"/>
            <ac:spMk id="15" creationId="{ACE82D7A-0F6D-F680-E528-B82A1E7E99F5}"/>
          </ac:spMkLst>
        </pc:spChg>
        <pc:spChg chg="del">
          <ac:chgData name="Stefano Castagnoli" userId="b5b1c50746fa2fa2" providerId="LiveId" clId="{DE656DEF-C100-427E-8E99-3E0512DF9249}" dt="2022-11-30T12:47:11.821" v="6107" actId="478"/>
          <ac:spMkLst>
            <pc:docMk/>
            <pc:sldMk cId="2882148466" sldId="314"/>
            <ac:spMk id="19" creationId="{010DB971-25A9-185C-32DD-BAF0C866D1AF}"/>
          </ac:spMkLst>
        </pc:spChg>
        <pc:spChg chg="del">
          <ac:chgData name="Stefano Castagnoli" userId="b5b1c50746fa2fa2" providerId="LiveId" clId="{DE656DEF-C100-427E-8E99-3E0512DF9249}" dt="2022-11-30T12:47:11.821" v="6107" actId="478"/>
          <ac:spMkLst>
            <pc:docMk/>
            <pc:sldMk cId="2882148466" sldId="314"/>
            <ac:spMk id="50" creationId="{EBE9C953-6C56-33DB-24C7-4D921D68DB7D}"/>
          </ac:spMkLst>
        </pc:spChg>
        <pc:spChg chg="del">
          <ac:chgData name="Stefano Castagnoli" userId="b5b1c50746fa2fa2" providerId="LiveId" clId="{DE656DEF-C100-427E-8E99-3E0512DF9249}" dt="2022-11-30T12:47:16.009" v="6108" actId="478"/>
          <ac:spMkLst>
            <pc:docMk/>
            <pc:sldMk cId="2882148466" sldId="314"/>
            <ac:spMk id="53" creationId="{6744A4FD-524C-D9D6-1C74-941B2469827B}"/>
          </ac:spMkLst>
        </pc:spChg>
        <pc:spChg chg="del">
          <ac:chgData name="Stefano Castagnoli" userId="b5b1c50746fa2fa2" providerId="LiveId" clId="{DE656DEF-C100-427E-8E99-3E0512DF9249}" dt="2022-11-30T12:47:16.009" v="6108" actId="478"/>
          <ac:spMkLst>
            <pc:docMk/>
            <pc:sldMk cId="2882148466" sldId="314"/>
            <ac:spMk id="54" creationId="{8DF79D40-C2E1-879B-8BEA-149E94D39B2E}"/>
          </ac:spMkLst>
        </pc:spChg>
        <pc:spChg chg="del">
          <ac:chgData name="Stefano Castagnoli" userId="b5b1c50746fa2fa2" providerId="LiveId" clId="{DE656DEF-C100-427E-8E99-3E0512DF9249}" dt="2022-11-30T12:47:11.821" v="6107" actId="478"/>
          <ac:spMkLst>
            <pc:docMk/>
            <pc:sldMk cId="2882148466" sldId="314"/>
            <ac:spMk id="55" creationId="{620295C1-C77F-27DB-8869-B04799CACA38}"/>
          </ac:spMkLst>
        </pc:spChg>
        <pc:spChg chg="del">
          <ac:chgData name="Stefano Castagnoli" userId="b5b1c50746fa2fa2" providerId="LiveId" clId="{DE656DEF-C100-427E-8E99-3E0512DF9249}" dt="2022-11-30T12:47:11.821" v="6107" actId="478"/>
          <ac:spMkLst>
            <pc:docMk/>
            <pc:sldMk cId="2882148466" sldId="314"/>
            <ac:spMk id="56" creationId="{8CE8F0EA-53A1-2418-32BA-BF1D95EF1210}"/>
          </ac:spMkLst>
        </pc:spChg>
        <pc:spChg chg="del">
          <ac:chgData name="Stefano Castagnoli" userId="b5b1c50746fa2fa2" providerId="LiveId" clId="{DE656DEF-C100-427E-8E99-3E0512DF9249}" dt="2022-11-30T12:47:11.821" v="6107" actId="478"/>
          <ac:spMkLst>
            <pc:docMk/>
            <pc:sldMk cId="2882148466" sldId="314"/>
            <ac:spMk id="57" creationId="{A5A3CD9D-322C-582E-04A1-794FD14A6568}"/>
          </ac:spMkLst>
        </pc:spChg>
        <pc:spChg chg="del">
          <ac:chgData name="Stefano Castagnoli" userId="b5b1c50746fa2fa2" providerId="LiveId" clId="{DE656DEF-C100-427E-8E99-3E0512DF9249}" dt="2022-11-30T12:47:11.821" v="6107" actId="478"/>
          <ac:spMkLst>
            <pc:docMk/>
            <pc:sldMk cId="2882148466" sldId="314"/>
            <ac:spMk id="58" creationId="{F453720E-454E-20F4-7220-31A1B58DE85B}"/>
          </ac:spMkLst>
        </pc:spChg>
        <pc:spChg chg="del">
          <ac:chgData name="Stefano Castagnoli" userId="b5b1c50746fa2fa2" providerId="LiveId" clId="{DE656DEF-C100-427E-8E99-3E0512DF9249}" dt="2022-11-30T12:47:11.821" v="6107" actId="478"/>
          <ac:spMkLst>
            <pc:docMk/>
            <pc:sldMk cId="2882148466" sldId="314"/>
            <ac:spMk id="59" creationId="{7B188E7C-EA2A-A4C2-6300-ADEF2619B017}"/>
          </ac:spMkLst>
        </pc:spChg>
        <pc:spChg chg="del">
          <ac:chgData name="Stefano Castagnoli" userId="b5b1c50746fa2fa2" providerId="LiveId" clId="{DE656DEF-C100-427E-8E99-3E0512DF9249}" dt="2022-11-30T12:47:11.821" v="6107" actId="478"/>
          <ac:spMkLst>
            <pc:docMk/>
            <pc:sldMk cId="2882148466" sldId="314"/>
            <ac:spMk id="60" creationId="{A7BA6956-8728-C002-12AE-B296D80DA3BE}"/>
          </ac:spMkLst>
        </pc:spChg>
        <pc:spChg chg="del">
          <ac:chgData name="Stefano Castagnoli" userId="b5b1c50746fa2fa2" providerId="LiveId" clId="{DE656DEF-C100-427E-8E99-3E0512DF9249}" dt="2022-11-30T12:47:11.821" v="6107" actId="478"/>
          <ac:spMkLst>
            <pc:docMk/>
            <pc:sldMk cId="2882148466" sldId="314"/>
            <ac:spMk id="61" creationId="{61F64526-E245-ACB8-6552-4025763BB72F}"/>
          </ac:spMkLst>
        </pc:spChg>
        <pc:spChg chg="del">
          <ac:chgData name="Stefano Castagnoli" userId="b5b1c50746fa2fa2" providerId="LiveId" clId="{DE656DEF-C100-427E-8E99-3E0512DF9249}" dt="2022-11-30T12:47:11.821" v="6107" actId="478"/>
          <ac:spMkLst>
            <pc:docMk/>
            <pc:sldMk cId="2882148466" sldId="314"/>
            <ac:spMk id="62" creationId="{42E5C585-2065-0D35-D7F2-12FE5E285F6E}"/>
          </ac:spMkLst>
        </pc:spChg>
        <pc:spChg chg="del">
          <ac:chgData name="Stefano Castagnoli" userId="b5b1c50746fa2fa2" providerId="LiveId" clId="{DE656DEF-C100-427E-8E99-3E0512DF9249}" dt="2022-11-30T12:47:16.009" v="6108" actId="478"/>
          <ac:spMkLst>
            <pc:docMk/>
            <pc:sldMk cId="2882148466" sldId="314"/>
            <ac:spMk id="67" creationId="{4F885E16-0430-43FB-E5F8-7747ED88083A}"/>
          </ac:spMkLst>
        </pc:spChg>
        <pc:spChg chg="del">
          <ac:chgData name="Stefano Castagnoli" userId="b5b1c50746fa2fa2" providerId="LiveId" clId="{DE656DEF-C100-427E-8E99-3E0512DF9249}" dt="2022-11-30T12:47:11.821" v="6107" actId="478"/>
          <ac:spMkLst>
            <pc:docMk/>
            <pc:sldMk cId="2882148466" sldId="314"/>
            <ac:spMk id="68" creationId="{4D1190E3-176F-DB6B-7F26-83D02A5E2BE9}"/>
          </ac:spMkLst>
        </pc:spChg>
        <pc:spChg chg="del">
          <ac:chgData name="Stefano Castagnoli" userId="b5b1c50746fa2fa2" providerId="LiveId" clId="{DE656DEF-C100-427E-8E99-3E0512DF9249}" dt="2022-11-30T12:47:16.009" v="6108" actId="478"/>
          <ac:spMkLst>
            <pc:docMk/>
            <pc:sldMk cId="2882148466" sldId="314"/>
            <ac:spMk id="69" creationId="{4A6C6EE6-F4CA-CC72-6E94-4793B830F409}"/>
          </ac:spMkLst>
        </pc:spChg>
        <pc:spChg chg="del">
          <ac:chgData name="Stefano Castagnoli" userId="b5b1c50746fa2fa2" providerId="LiveId" clId="{DE656DEF-C100-427E-8E99-3E0512DF9249}" dt="2022-11-30T12:47:11.821" v="6107" actId="478"/>
          <ac:spMkLst>
            <pc:docMk/>
            <pc:sldMk cId="2882148466" sldId="314"/>
            <ac:spMk id="70" creationId="{1052ADAF-632D-3CC4-DBF3-27FD393A973B}"/>
          </ac:spMkLst>
        </pc:spChg>
        <pc:cxnChg chg="del mod">
          <ac:chgData name="Stefano Castagnoli" userId="b5b1c50746fa2fa2" providerId="LiveId" clId="{DE656DEF-C100-427E-8E99-3E0512DF9249}" dt="2022-11-30T12:47:11.821" v="6107" actId="478"/>
          <ac:cxnSpMkLst>
            <pc:docMk/>
            <pc:sldMk cId="2882148466" sldId="314"/>
            <ac:cxnSpMk id="8" creationId="{CE407A3A-8F4E-4104-F67B-6ABBE541CDC8}"/>
          </ac:cxnSpMkLst>
        </pc:cxnChg>
        <pc:cxnChg chg="del mod">
          <ac:chgData name="Stefano Castagnoli" userId="b5b1c50746fa2fa2" providerId="LiveId" clId="{DE656DEF-C100-427E-8E99-3E0512DF9249}" dt="2022-11-30T12:47:11.821" v="6107" actId="478"/>
          <ac:cxnSpMkLst>
            <pc:docMk/>
            <pc:sldMk cId="2882148466" sldId="314"/>
            <ac:cxnSpMk id="16" creationId="{14517AAD-1F43-811D-364F-BCFC1FA6E8D7}"/>
          </ac:cxnSpMkLst>
        </pc:cxnChg>
        <pc:cxnChg chg="del mod">
          <ac:chgData name="Stefano Castagnoli" userId="b5b1c50746fa2fa2" providerId="LiveId" clId="{DE656DEF-C100-427E-8E99-3E0512DF9249}" dt="2022-11-30T12:47:11.821" v="6107" actId="478"/>
          <ac:cxnSpMkLst>
            <pc:docMk/>
            <pc:sldMk cId="2882148466" sldId="314"/>
            <ac:cxnSpMk id="23" creationId="{F3D22917-8380-1FFE-8858-28607669A7A7}"/>
          </ac:cxnSpMkLst>
        </pc:cxnChg>
        <pc:cxnChg chg="del mod">
          <ac:chgData name="Stefano Castagnoli" userId="b5b1c50746fa2fa2" providerId="LiveId" clId="{DE656DEF-C100-427E-8E99-3E0512DF9249}" dt="2022-11-30T12:47:16.009" v="6108" actId="478"/>
          <ac:cxnSpMkLst>
            <pc:docMk/>
            <pc:sldMk cId="2882148466" sldId="314"/>
            <ac:cxnSpMk id="24" creationId="{6724EA9B-76A2-4F97-923A-D77D80285DEA}"/>
          </ac:cxnSpMkLst>
        </pc:cxnChg>
        <pc:cxnChg chg="del mod">
          <ac:chgData name="Stefano Castagnoli" userId="b5b1c50746fa2fa2" providerId="LiveId" clId="{DE656DEF-C100-427E-8E99-3E0512DF9249}" dt="2022-11-30T12:47:11.821" v="6107" actId="478"/>
          <ac:cxnSpMkLst>
            <pc:docMk/>
            <pc:sldMk cId="2882148466" sldId="314"/>
            <ac:cxnSpMk id="42" creationId="{7E0FDDD3-E3E9-B5A0-2D10-16B5447BD835}"/>
          </ac:cxnSpMkLst>
        </pc:cxnChg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877625898" sldId="315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1192427341" sldId="316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3983213095" sldId="317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1852143680" sldId="318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2192178516" sldId="319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2483481380" sldId="320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2691051251" sldId="321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2749679050" sldId="322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3825990499" sldId="323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2094146939" sldId="324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344679671" sldId="325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1189253136" sldId="326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1408230274" sldId="327"/>
        </pc:sldMkLst>
      </pc:sldChg>
    </pc:docChg>
  </pc:docChgLst>
  <pc:docChgLst>
    <pc:chgData name="Stefano Castagnoli" userId="b5b1c50746fa2fa2" providerId="LiveId" clId="{3DFEFF05-2489-4557-9267-87DA12600D71}"/>
    <pc:docChg chg="undo redo custSel addSld delSld modSld sldOrd">
      <pc:chgData name="Stefano Castagnoli" userId="b5b1c50746fa2fa2" providerId="LiveId" clId="{3DFEFF05-2489-4557-9267-87DA12600D71}" dt="2022-10-19T23:45:28.518" v="14063" actId="20577"/>
      <pc:docMkLst>
        <pc:docMk/>
      </pc:docMkLst>
      <pc:sldChg chg="modSp mod">
        <pc:chgData name="Stefano Castagnoli" userId="b5b1c50746fa2fa2" providerId="LiveId" clId="{3DFEFF05-2489-4557-9267-87DA12600D71}" dt="2022-09-26T15:22:02.406" v="1067" actId="20577"/>
        <pc:sldMkLst>
          <pc:docMk/>
          <pc:sldMk cId="3120388699" sldId="256"/>
        </pc:sldMkLst>
        <pc:spChg chg="mod">
          <ac:chgData name="Stefano Castagnoli" userId="b5b1c50746fa2fa2" providerId="LiveId" clId="{3DFEFF05-2489-4557-9267-87DA12600D71}" dt="2022-09-26T15:22:02.406" v="1067" actId="20577"/>
          <ac:spMkLst>
            <pc:docMk/>
            <pc:sldMk cId="3120388699" sldId="256"/>
            <ac:spMk id="3" creationId="{E0C54E85-4BBB-80B9-3495-94B27AF1CF02}"/>
          </ac:spMkLst>
        </pc:spChg>
      </pc:sldChg>
      <pc:sldChg chg="modSp mod">
        <pc:chgData name="Stefano Castagnoli" userId="b5b1c50746fa2fa2" providerId="LiveId" clId="{3DFEFF05-2489-4557-9267-87DA12600D71}" dt="2022-10-05T13:20:37.136" v="7333" actId="20577"/>
        <pc:sldMkLst>
          <pc:docMk/>
          <pc:sldMk cId="27400708" sldId="292"/>
        </pc:sldMkLst>
        <pc:spChg chg="mod">
          <ac:chgData name="Stefano Castagnoli" userId="b5b1c50746fa2fa2" providerId="LiveId" clId="{3DFEFF05-2489-4557-9267-87DA12600D71}" dt="2022-09-26T15:22:13.646" v="1085" actId="20577"/>
          <ac:spMkLst>
            <pc:docMk/>
            <pc:sldMk cId="27400708" sldId="292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10-05T13:20:37.136" v="7333" actId="20577"/>
          <ac:spMkLst>
            <pc:docMk/>
            <pc:sldMk cId="27400708" sldId="292"/>
            <ac:spMk id="8" creationId="{FBA08ED7-D839-C2FB-7578-72CCAD406CBD}"/>
          </ac:spMkLst>
        </pc:spChg>
      </pc:sldChg>
      <pc:sldChg chg="addSp delSp modSp mod">
        <pc:chgData name="Stefano Castagnoli" userId="b5b1c50746fa2fa2" providerId="LiveId" clId="{3DFEFF05-2489-4557-9267-87DA12600D71}" dt="2022-09-28T15:09:15.810" v="3422" actId="108"/>
        <pc:sldMkLst>
          <pc:docMk/>
          <pc:sldMk cId="223523758" sldId="293"/>
        </pc:sldMkLst>
        <pc:spChg chg="mod">
          <ac:chgData name="Stefano Castagnoli" userId="b5b1c50746fa2fa2" providerId="LiveId" clId="{3DFEFF05-2489-4557-9267-87DA12600D71}" dt="2022-09-26T16:56:22.523" v="2177" actId="20577"/>
          <ac:spMkLst>
            <pc:docMk/>
            <pc:sldMk cId="223523758" sldId="293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09-26T16:01:49.678" v="1238" actId="20577"/>
          <ac:spMkLst>
            <pc:docMk/>
            <pc:sldMk cId="223523758" sldId="293"/>
            <ac:spMk id="4" creationId="{1BCFC0DC-3E1F-31D5-1A60-DBF90D003AA1}"/>
          </ac:spMkLst>
        </pc:spChg>
        <pc:spChg chg="add del">
          <ac:chgData name="Stefano Castagnoli" userId="b5b1c50746fa2fa2" providerId="LiveId" clId="{3DFEFF05-2489-4557-9267-87DA12600D71}" dt="2022-09-26T16:05:41.639" v="1453" actId="11529"/>
          <ac:spMkLst>
            <pc:docMk/>
            <pc:sldMk cId="223523758" sldId="293"/>
            <ac:spMk id="5" creationId="{E86400A9-54AE-388D-BB7B-C01B4ECFD36B}"/>
          </ac:spMkLst>
        </pc:spChg>
        <pc:spChg chg="add del mod">
          <ac:chgData name="Stefano Castagnoli" userId="b5b1c50746fa2fa2" providerId="LiveId" clId="{3DFEFF05-2489-4557-9267-87DA12600D71}" dt="2022-09-26T16:05:46.510" v="1455" actId="767"/>
          <ac:spMkLst>
            <pc:docMk/>
            <pc:sldMk cId="223523758" sldId="293"/>
            <ac:spMk id="6" creationId="{05247484-C89F-DE49-73BE-5C1BDBBF1B08}"/>
          </ac:spMkLst>
        </pc:spChg>
        <pc:spChg chg="add del mod">
          <ac:chgData name="Stefano Castagnoli" userId="b5b1c50746fa2fa2" providerId="LiveId" clId="{3DFEFF05-2489-4557-9267-87DA12600D71}" dt="2022-09-26T16:09:00.556" v="1750" actId="478"/>
          <ac:spMkLst>
            <pc:docMk/>
            <pc:sldMk cId="223523758" sldId="293"/>
            <ac:spMk id="7" creationId="{3D7BCED3-54F2-9037-ED4C-5F7E5656E38F}"/>
          </ac:spMkLst>
        </pc:spChg>
        <pc:spChg chg="mod">
          <ac:chgData name="Stefano Castagnoli" userId="b5b1c50746fa2fa2" providerId="LiveId" clId="{3DFEFF05-2489-4557-9267-87DA12600D71}" dt="2022-09-28T15:09:15.810" v="3422" actId="108"/>
          <ac:spMkLst>
            <pc:docMk/>
            <pc:sldMk cId="223523758" sldId="293"/>
            <ac:spMk id="8" creationId="{FBA08ED7-D839-C2FB-7578-72CCAD406CBD}"/>
          </ac:spMkLst>
        </pc:spChg>
        <pc:spChg chg="add mod">
          <ac:chgData name="Stefano Castagnoli" userId="b5b1c50746fa2fa2" providerId="LiveId" clId="{3DFEFF05-2489-4557-9267-87DA12600D71}" dt="2022-09-26T17:01:07.414" v="2249" actId="20577"/>
          <ac:spMkLst>
            <pc:docMk/>
            <pc:sldMk cId="223523758" sldId="293"/>
            <ac:spMk id="9" creationId="{4C714942-5794-060A-7CAE-C361864C0875}"/>
          </ac:spMkLst>
        </pc:spChg>
        <pc:graphicFrameChg chg="add del mod">
          <ac:chgData name="Stefano Castagnoli" userId="b5b1c50746fa2fa2" providerId="LiveId" clId="{3DFEFF05-2489-4557-9267-87DA12600D71}" dt="2022-09-24T17:30:29.305" v="24"/>
          <ac:graphicFrameMkLst>
            <pc:docMk/>
            <pc:sldMk cId="223523758" sldId="293"/>
            <ac:graphicFrameMk id="3" creationId="{8758AB5A-F75A-7861-6AAC-DB0641978840}"/>
          </ac:graphicFrameMkLst>
        </pc:graphicFrameChg>
      </pc:sldChg>
      <pc:sldChg chg="del">
        <pc:chgData name="Stefano Castagnoli" userId="b5b1c50746fa2fa2" providerId="LiveId" clId="{3DFEFF05-2489-4557-9267-87DA12600D71}" dt="2022-09-24T17:36:24.523" v="736" actId="47"/>
        <pc:sldMkLst>
          <pc:docMk/>
          <pc:sldMk cId="2086370458" sldId="294"/>
        </pc:sldMkLst>
      </pc:sldChg>
      <pc:sldChg chg="modSp add mod">
        <pc:chgData name="Stefano Castagnoli" userId="b5b1c50746fa2fa2" providerId="LiveId" clId="{3DFEFF05-2489-4557-9267-87DA12600D71}" dt="2022-09-28T15:09:28.858" v="3432" actId="108"/>
        <pc:sldMkLst>
          <pc:docMk/>
          <pc:sldMk cId="3946664834" sldId="294"/>
        </pc:sldMkLst>
        <pc:spChg chg="mod">
          <ac:chgData name="Stefano Castagnoli" userId="b5b1c50746fa2fa2" providerId="LiveId" clId="{3DFEFF05-2489-4557-9267-87DA12600D71}" dt="2022-09-28T15:09:28.858" v="3432" actId="108"/>
          <ac:spMkLst>
            <pc:docMk/>
            <pc:sldMk cId="3946664834" sldId="294"/>
            <ac:spMk id="8" creationId="{FBA08ED7-D839-C2FB-7578-72CCAD406CBD}"/>
          </ac:spMkLst>
        </pc:spChg>
        <pc:spChg chg="mod">
          <ac:chgData name="Stefano Castagnoli" userId="b5b1c50746fa2fa2" providerId="LiveId" clId="{3DFEFF05-2489-4557-9267-87DA12600D71}" dt="2022-09-28T14:18:59.533" v="3206" actId="1076"/>
          <ac:spMkLst>
            <pc:docMk/>
            <pc:sldMk cId="3946664834" sldId="294"/>
            <ac:spMk id="9" creationId="{4C714942-5794-060A-7CAE-C361864C0875}"/>
          </ac:spMkLst>
        </pc:spChg>
      </pc:sldChg>
      <pc:sldChg chg="delSp modSp add mod">
        <pc:chgData name="Stefano Castagnoli" userId="b5b1c50746fa2fa2" providerId="LiveId" clId="{3DFEFF05-2489-4557-9267-87DA12600D71}" dt="2022-09-28T22:24:48.977" v="6578" actId="20577"/>
        <pc:sldMkLst>
          <pc:docMk/>
          <pc:sldMk cId="805682047" sldId="295"/>
        </pc:sldMkLst>
        <pc:spChg chg="mod">
          <ac:chgData name="Stefano Castagnoli" userId="b5b1c50746fa2fa2" providerId="LiveId" clId="{3DFEFF05-2489-4557-9267-87DA12600D71}" dt="2022-09-26T17:07:20.153" v="2425" actId="20577"/>
          <ac:spMkLst>
            <pc:docMk/>
            <pc:sldMk cId="805682047" sldId="295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09-26T17:07:12.528" v="2411" actId="20577"/>
          <ac:spMkLst>
            <pc:docMk/>
            <pc:sldMk cId="805682047" sldId="295"/>
            <ac:spMk id="4" creationId="{1BCFC0DC-3E1F-31D5-1A60-DBF90D003AA1}"/>
          </ac:spMkLst>
        </pc:spChg>
        <pc:spChg chg="mod">
          <ac:chgData name="Stefano Castagnoli" userId="b5b1c50746fa2fa2" providerId="LiveId" clId="{3DFEFF05-2489-4557-9267-87DA12600D71}" dt="2022-09-28T22:24:48.977" v="6578" actId="20577"/>
          <ac:spMkLst>
            <pc:docMk/>
            <pc:sldMk cId="805682047" sldId="295"/>
            <ac:spMk id="8" creationId="{FBA08ED7-D839-C2FB-7578-72CCAD406CBD}"/>
          </ac:spMkLst>
        </pc:spChg>
        <pc:spChg chg="del mod">
          <ac:chgData name="Stefano Castagnoli" userId="b5b1c50746fa2fa2" providerId="LiveId" clId="{3DFEFF05-2489-4557-9267-87DA12600D71}" dt="2022-09-26T17:07:38.248" v="2436" actId="478"/>
          <ac:spMkLst>
            <pc:docMk/>
            <pc:sldMk cId="805682047" sldId="295"/>
            <ac:spMk id="9" creationId="{4C714942-5794-060A-7CAE-C361864C0875}"/>
          </ac:spMkLst>
        </pc:spChg>
      </pc:sldChg>
      <pc:sldChg chg="del">
        <pc:chgData name="Stefano Castagnoli" userId="b5b1c50746fa2fa2" providerId="LiveId" clId="{3DFEFF05-2489-4557-9267-87DA12600D71}" dt="2022-09-24T17:36:24.523" v="736" actId="47"/>
        <pc:sldMkLst>
          <pc:docMk/>
          <pc:sldMk cId="3746102187" sldId="295"/>
        </pc:sldMkLst>
      </pc:sldChg>
      <pc:sldChg chg="addSp delSp modSp add mod ord">
        <pc:chgData name="Stefano Castagnoli" userId="b5b1c50746fa2fa2" providerId="LiveId" clId="{3DFEFF05-2489-4557-9267-87DA12600D71}" dt="2022-10-05T23:12:51.843" v="9490" actId="20577"/>
        <pc:sldMkLst>
          <pc:docMk/>
          <pc:sldMk cId="1316868311" sldId="296"/>
        </pc:sldMkLst>
        <pc:spChg chg="mod">
          <ac:chgData name="Stefano Castagnoli" userId="b5b1c50746fa2fa2" providerId="LiveId" clId="{3DFEFF05-2489-4557-9267-87DA12600D71}" dt="2022-09-26T17:11:53.371" v="2757" actId="20577"/>
          <ac:spMkLst>
            <pc:docMk/>
            <pc:sldMk cId="1316868311" sldId="296"/>
            <ac:spMk id="2" creationId="{69496913-E27E-0E18-C61E-96660AFB142B}"/>
          </ac:spMkLst>
        </pc:spChg>
        <pc:spChg chg="add mod">
          <ac:chgData name="Stefano Castagnoli" userId="b5b1c50746fa2fa2" providerId="LiveId" clId="{3DFEFF05-2489-4557-9267-87DA12600D71}" dt="2022-09-28T16:47:50.767" v="4391" actId="20577"/>
          <ac:spMkLst>
            <pc:docMk/>
            <pc:sldMk cId="1316868311" sldId="296"/>
            <ac:spMk id="3" creationId="{D856DB33-AD86-7B73-26D0-7BAB2C58B0C4}"/>
          </ac:spMkLst>
        </pc:spChg>
        <pc:spChg chg="mod">
          <ac:chgData name="Stefano Castagnoli" userId="b5b1c50746fa2fa2" providerId="LiveId" clId="{3DFEFF05-2489-4557-9267-87DA12600D71}" dt="2022-09-26T17:11:09.872" v="2731" actId="20577"/>
          <ac:spMkLst>
            <pc:docMk/>
            <pc:sldMk cId="1316868311" sldId="296"/>
            <ac:spMk id="4" creationId="{1BCFC0DC-3E1F-31D5-1A60-DBF90D003AA1}"/>
          </ac:spMkLst>
        </pc:spChg>
        <pc:spChg chg="add mod">
          <ac:chgData name="Stefano Castagnoli" userId="b5b1c50746fa2fa2" providerId="LiveId" clId="{3DFEFF05-2489-4557-9267-87DA12600D71}" dt="2022-09-28T15:23:05.495" v="3806" actId="1076"/>
          <ac:spMkLst>
            <pc:docMk/>
            <pc:sldMk cId="1316868311" sldId="296"/>
            <ac:spMk id="7" creationId="{E278E8F8-74CA-7634-7A35-D57FF127E708}"/>
          </ac:spMkLst>
        </pc:spChg>
        <pc:spChg chg="mod">
          <ac:chgData name="Stefano Castagnoli" userId="b5b1c50746fa2fa2" providerId="LiveId" clId="{3DFEFF05-2489-4557-9267-87DA12600D71}" dt="2022-10-05T23:12:51.843" v="9490" actId="20577"/>
          <ac:spMkLst>
            <pc:docMk/>
            <pc:sldMk cId="1316868311" sldId="296"/>
            <ac:spMk id="8" creationId="{FBA08ED7-D839-C2FB-7578-72CCAD406CBD}"/>
          </ac:spMkLst>
        </pc:spChg>
        <pc:spChg chg="del mod">
          <ac:chgData name="Stefano Castagnoli" userId="b5b1c50746fa2fa2" providerId="LiveId" clId="{3DFEFF05-2489-4557-9267-87DA12600D71}" dt="2022-09-26T17:15:39.616" v="2972" actId="478"/>
          <ac:spMkLst>
            <pc:docMk/>
            <pc:sldMk cId="1316868311" sldId="296"/>
            <ac:spMk id="9" creationId="{4C714942-5794-060A-7CAE-C361864C0875}"/>
          </ac:spMkLst>
        </pc:spChg>
        <pc:spChg chg="add mod">
          <ac:chgData name="Stefano Castagnoli" userId="b5b1c50746fa2fa2" providerId="LiveId" clId="{3DFEFF05-2489-4557-9267-87DA12600D71}" dt="2022-09-28T15:23:26.119" v="3810" actId="1076"/>
          <ac:spMkLst>
            <pc:docMk/>
            <pc:sldMk cId="1316868311" sldId="296"/>
            <ac:spMk id="13" creationId="{0725CCA7-C8F0-DB2A-BB6D-65599E9CEBEF}"/>
          </ac:spMkLst>
        </pc:spChg>
        <pc:spChg chg="add del mod">
          <ac:chgData name="Stefano Castagnoli" userId="b5b1c50746fa2fa2" providerId="LiveId" clId="{3DFEFF05-2489-4557-9267-87DA12600D71}" dt="2022-09-28T15:43:34.979" v="3899"/>
          <ac:spMkLst>
            <pc:docMk/>
            <pc:sldMk cId="1316868311" sldId="296"/>
            <ac:spMk id="23" creationId="{AC21BEF2-7022-9A4C-EECF-13E00E247FBF}"/>
          </ac:spMkLst>
        </pc:spChg>
        <pc:spChg chg="add mod">
          <ac:chgData name="Stefano Castagnoli" userId="b5b1c50746fa2fa2" providerId="LiveId" clId="{3DFEFF05-2489-4557-9267-87DA12600D71}" dt="2022-09-28T15:43:53.003" v="3911" actId="14100"/>
          <ac:spMkLst>
            <pc:docMk/>
            <pc:sldMk cId="1316868311" sldId="296"/>
            <ac:spMk id="24" creationId="{DA44702E-7D3A-A2D9-8925-465CB5921F48}"/>
          </ac:spMkLst>
        </pc:spChg>
        <pc:graphicFrameChg chg="add del mod">
          <ac:chgData name="Stefano Castagnoli" userId="b5b1c50746fa2fa2" providerId="LiveId" clId="{3DFEFF05-2489-4557-9267-87DA12600D71}" dt="2022-09-28T15:24:19.189" v="3814" actId="3680"/>
          <ac:graphicFrameMkLst>
            <pc:docMk/>
            <pc:sldMk cId="1316868311" sldId="296"/>
            <ac:graphicFrameMk id="17" creationId="{F42E148C-130E-49D2-6B3F-327FB24A62C8}"/>
          </ac:graphicFrameMkLst>
        </pc:graphicFrameChg>
        <pc:graphicFrameChg chg="add mod modGraphic">
          <ac:chgData name="Stefano Castagnoli" userId="b5b1c50746fa2fa2" providerId="LiveId" clId="{3DFEFF05-2489-4557-9267-87DA12600D71}" dt="2022-09-28T15:42:58.780" v="3888" actId="1076"/>
          <ac:graphicFrameMkLst>
            <pc:docMk/>
            <pc:sldMk cId="1316868311" sldId="296"/>
            <ac:graphicFrameMk id="18" creationId="{4A5DD1D3-4138-6B96-A4BF-2C62363CC1DA}"/>
          </ac:graphicFrameMkLst>
        </pc:graphicFrameChg>
        <pc:graphicFrameChg chg="add mod modGraphic">
          <ac:chgData name="Stefano Castagnoli" userId="b5b1c50746fa2fa2" providerId="LiveId" clId="{3DFEFF05-2489-4557-9267-87DA12600D71}" dt="2022-09-28T15:42:58.780" v="3888" actId="1076"/>
          <ac:graphicFrameMkLst>
            <pc:docMk/>
            <pc:sldMk cId="1316868311" sldId="296"/>
            <ac:graphicFrameMk id="19" creationId="{ED7A38B1-D9CE-6486-8C54-0F430CE4C2C4}"/>
          </ac:graphicFrameMkLst>
        </pc:graphicFrameChg>
        <pc:graphicFrameChg chg="add mod modGraphic">
          <ac:chgData name="Stefano Castagnoli" userId="b5b1c50746fa2fa2" providerId="LiveId" clId="{3DFEFF05-2489-4557-9267-87DA12600D71}" dt="2022-09-28T15:42:58.780" v="3888" actId="1076"/>
          <ac:graphicFrameMkLst>
            <pc:docMk/>
            <pc:sldMk cId="1316868311" sldId="296"/>
            <ac:graphicFrameMk id="20" creationId="{2294304B-45E5-87CE-E803-78F42B517EBB}"/>
          </ac:graphicFrameMkLst>
        </pc:graphicFrameChg>
        <pc:graphicFrameChg chg="add mod modGraphic">
          <ac:chgData name="Stefano Castagnoli" userId="b5b1c50746fa2fa2" providerId="LiveId" clId="{3DFEFF05-2489-4557-9267-87DA12600D71}" dt="2022-09-28T15:43:03.315" v="3889" actId="13926"/>
          <ac:graphicFrameMkLst>
            <pc:docMk/>
            <pc:sldMk cId="1316868311" sldId="296"/>
            <ac:graphicFrameMk id="21" creationId="{BACC2F5F-E4A7-B382-D1C6-73A2FF898F49}"/>
          </ac:graphicFrameMkLst>
        </pc:graphicFrameChg>
        <pc:graphicFrameChg chg="add mod modGraphic">
          <ac:chgData name="Stefano Castagnoli" userId="b5b1c50746fa2fa2" providerId="LiveId" clId="{3DFEFF05-2489-4557-9267-87DA12600D71}" dt="2022-09-28T15:43:15.499" v="3896" actId="13926"/>
          <ac:graphicFrameMkLst>
            <pc:docMk/>
            <pc:sldMk cId="1316868311" sldId="296"/>
            <ac:graphicFrameMk id="22" creationId="{8723718E-1CCA-0653-F92B-7898C041CA38}"/>
          </ac:graphicFrameMkLst>
        </pc:graphicFrameChg>
        <pc:cxnChg chg="add mod">
          <ac:chgData name="Stefano Castagnoli" userId="b5b1c50746fa2fa2" providerId="LiveId" clId="{3DFEFF05-2489-4557-9267-87DA12600D71}" dt="2022-09-28T15:23:01.839" v="3805" actId="14100"/>
          <ac:cxnSpMkLst>
            <pc:docMk/>
            <pc:sldMk cId="1316868311" sldId="296"/>
            <ac:cxnSpMk id="6" creationId="{818954E4-4546-5BE5-E784-98BE25F42A44}"/>
          </ac:cxnSpMkLst>
        </pc:cxnChg>
        <pc:cxnChg chg="add mod">
          <ac:chgData name="Stefano Castagnoli" userId="b5b1c50746fa2fa2" providerId="LiveId" clId="{3DFEFF05-2489-4557-9267-87DA12600D71}" dt="2022-09-28T15:23:26.119" v="3810" actId="1076"/>
          <ac:cxnSpMkLst>
            <pc:docMk/>
            <pc:sldMk cId="1316868311" sldId="296"/>
            <ac:cxnSpMk id="10" creationId="{2BA886EE-D794-8568-42A2-05D66459F250}"/>
          </ac:cxnSpMkLst>
        </pc:cxnChg>
      </pc:sldChg>
      <pc:sldChg chg="del">
        <pc:chgData name="Stefano Castagnoli" userId="b5b1c50746fa2fa2" providerId="LiveId" clId="{3DFEFF05-2489-4557-9267-87DA12600D71}" dt="2022-09-24T17:36:24.523" v="736" actId="47"/>
        <pc:sldMkLst>
          <pc:docMk/>
          <pc:sldMk cId="3342890988" sldId="296"/>
        </pc:sldMkLst>
      </pc:sldChg>
      <pc:sldChg chg="addSp delSp modSp add mod">
        <pc:chgData name="Stefano Castagnoli" userId="b5b1c50746fa2fa2" providerId="LiveId" clId="{3DFEFF05-2489-4557-9267-87DA12600D71}" dt="2022-10-06T01:32:34.517" v="10040" actId="13926"/>
        <pc:sldMkLst>
          <pc:docMk/>
          <pc:sldMk cId="1471553173" sldId="297"/>
        </pc:sldMkLst>
        <pc:spChg chg="mod">
          <ac:chgData name="Stefano Castagnoli" userId="b5b1c50746fa2fa2" providerId="LiveId" clId="{3DFEFF05-2489-4557-9267-87DA12600D71}" dt="2022-09-26T17:19:51.102" v="3122" actId="20577"/>
          <ac:spMkLst>
            <pc:docMk/>
            <pc:sldMk cId="1471553173" sldId="297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10-05T22:25:14.391" v="8765" actId="108"/>
          <ac:spMkLst>
            <pc:docMk/>
            <pc:sldMk cId="1471553173" sldId="297"/>
            <ac:spMk id="3" creationId="{D856DB33-AD86-7B73-26D0-7BAB2C58B0C4}"/>
          </ac:spMkLst>
        </pc:spChg>
        <pc:spChg chg="add del">
          <ac:chgData name="Stefano Castagnoli" userId="b5b1c50746fa2fa2" providerId="LiveId" clId="{3DFEFF05-2489-4557-9267-87DA12600D71}" dt="2022-10-06T01:25:54.373" v="9841" actId="478"/>
          <ac:spMkLst>
            <pc:docMk/>
            <pc:sldMk cId="1471553173" sldId="297"/>
            <ac:spMk id="5" creationId="{2821D34C-6D79-F529-DA85-AD9877999665}"/>
          </ac:spMkLst>
        </pc:spChg>
        <pc:spChg chg="add del mod">
          <ac:chgData name="Stefano Castagnoli" userId="b5b1c50746fa2fa2" providerId="LiveId" clId="{3DFEFF05-2489-4557-9267-87DA12600D71}" dt="2022-09-28T15:48:10.929" v="3919" actId="478"/>
          <ac:spMkLst>
            <pc:docMk/>
            <pc:sldMk cId="1471553173" sldId="297"/>
            <ac:spMk id="5" creationId="{4BC4F26F-EDDE-973C-4637-A17179214BD1}"/>
          </ac:spMkLst>
        </pc:spChg>
        <pc:spChg chg="add mod">
          <ac:chgData name="Stefano Castagnoli" userId="b5b1c50746fa2fa2" providerId="LiveId" clId="{3DFEFF05-2489-4557-9267-87DA12600D71}" dt="2022-09-28T16:45:49.046" v="4388" actId="20577"/>
          <ac:spMkLst>
            <pc:docMk/>
            <pc:sldMk cId="1471553173" sldId="297"/>
            <ac:spMk id="6" creationId="{829C9A6E-5AD1-6CAF-E2AC-0D87B07C1D42}"/>
          </ac:spMkLst>
        </pc:spChg>
        <pc:spChg chg="mod">
          <ac:chgData name="Stefano Castagnoli" userId="b5b1c50746fa2fa2" providerId="LiveId" clId="{3DFEFF05-2489-4557-9267-87DA12600D71}" dt="2022-10-06T01:28:23.748" v="9914" actId="20577"/>
          <ac:spMkLst>
            <pc:docMk/>
            <pc:sldMk cId="1471553173" sldId="297"/>
            <ac:spMk id="8" creationId="{FBA08ED7-D839-C2FB-7578-72CCAD406CBD}"/>
          </ac:spMkLst>
        </pc:spChg>
        <pc:spChg chg="add del mod">
          <ac:chgData name="Stefano Castagnoli" userId="b5b1c50746fa2fa2" providerId="LiveId" clId="{3DFEFF05-2489-4557-9267-87DA12600D71}" dt="2022-10-06T01:29:42.627" v="9916" actId="478"/>
          <ac:spMkLst>
            <pc:docMk/>
            <pc:sldMk cId="1471553173" sldId="297"/>
            <ac:spMk id="9" creationId="{B799B667-48F0-C711-1955-3C738F5D56EF}"/>
          </ac:spMkLst>
        </pc:spChg>
        <pc:spChg chg="add mod">
          <ac:chgData name="Stefano Castagnoli" userId="b5b1c50746fa2fa2" providerId="LiveId" clId="{3DFEFF05-2489-4557-9267-87DA12600D71}" dt="2022-09-28T16:19:23.407" v="4168" actId="20577"/>
          <ac:spMkLst>
            <pc:docMk/>
            <pc:sldMk cId="1471553173" sldId="297"/>
            <ac:spMk id="58" creationId="{4433CC33-88D5-9C03-C670-F8752D666B0E}"/>
          </ac:spMkLst>
        </pc:spChg>
        <pc:graphicFrameChg chg="add mod modGraphic">
          <ac:chgData name="Stefano Castagnoli" userId="b5b1c50746fa2fa2" providerId="LiveId" clId="{3DFEFF05-2489-4557-9267-87DA12600D71}" dt="2022-10-06T01:31:01.465" v="9960" actId="108"/>
          <ac:graphicFrameMkLst>
            <pc:docMk/>
            <pc:sldMk cId="1471553173" sldId="297"/>
            <ac:graphicFrameMk id="7" creationId="{5575EF5B-66FB-C422-05CC-84E5BBA19DDA}"/>
          </ac:graphicFrameMkLst>
        </pc:graphicFrameChg>
        <pc:graphicFrameChg chg="add mod modGraphic">
          <ac:chgData name="Stefano Castagnoli" userId="b5b1c50746fa2fa2" providerId="LiveId" clId="{3DFEFF05-2489-4557-9267-87DA12600D71}" dt="2022-10-06T01:32:04.199" v="10030" actId="13926"/>
          <ac:graphicFrameMkLst>
            <pc:docMk/>
            <pc:sldMk cId="1471553173" sldId="297"/>
            <ac:graphicFrameMk id="38" creationId="{7754324B-2698-2202-E376-AAA39787F9D2}"/>
          </ac:graphicFrameMkLst>
        </pc:graphicFrameChg>
        <pc:graphicFrameChg chg="add mod modGraphic">
          <ac:chgData name="Stefano Castagnoli" userId="b5b1c50746fa2fa2" providerId="LiveId" clId="{3DFEFF05-2489-4557-9267-87DA12600D71}" dt="2022-10-06T01:32:34.517" v="10040" actId="13926"/>
          <ac:graphicFrameMkLst>
            <pc:docMk/>
            <pc:sldMk cId="1471553173" sldId="297"/>
            <ac:graphicFrameMk id="45" creationId="{3D75EFE0-4186-19F6-EAE8-8AA15F045D6F}"/>
          </ac:graphicFrameMkLst>
        </pc:graphicFrameChg>
        <pc:graphicFrameChg chg="add mod modGraphic">
          <ac:chgData name="Stefano Castagnoli" userId="b5b1c50746fa2fa2" providerId="LiveId" clId="{3DFEFF05-2489-4557-9267-87DA12600D71}" dt="2022-09-28T16:01:18.201" v="4158" actId="1076"/>
          <ac:graphicFrameMkLst>
            <pc:docMk/>
            <pc:sldMk cId="1471553173" sldId="297"/>
            <ac:graphicFrameMk id="53" creationId="{2DD7F03F-B8DC-AA20-F734-AC0192C41519}"/>
          </ac:graphicFrameMkLst>
        </pc:graphicFrameChg>
        <pc:cxnChg chg="add del mod">
          <ac:chgData name="Stefano Castagnoli" userId="b5b1c50746fa2fa2" providerId="LiveId" clId="{3DFEFF05-2489-4557-9267-87DA12600D71}" dt="2022-09-28T15:49:58.769" v="3937" actId="478"/>
          <ac:cxnSpMkLst>
            <pc:docMk/>
            <pc:sldMk cId="1471553173" sldId="297"/>
            <ac:cxnSpMk id="10" creationId="{DC096978-BE9C-AC9E-AD70-48E12D37CAD0}"/>
          </ac:cxnSpMkLst>
        </pc:cxnChg>
        <pc:cxnChg chg="add del">
          <ac:chgData name="Stefano Castagnoli" userId="b5b1c50746fa2fa2" providerId="LiveId" clId="{3DFEFF05-2489-4557-9267-87DA12600D71}" dt="2022-09-28T15:50:06.467" v="3939" actId="11529"/>
          <ac:cxnSpMkLst>
            <pc:docMk/>
            <pc:sldMk cId="1471553173" sldId="297"/>
            <ac:cxnSpMk id="18" creationId="{1B113AD1-DBD8-819D-9F93-A385F66F6B93}"/>
          </ac:cxnSpMkLst>
        </pc:cxnChg>
        <pc:cxnChg chg="add del mod">
          <ac:chgData name="Stefano Castagnoli" userId="b5b1c50746fa2fa2" providerId="LiveId" clId="{3DFEFF05-2489-4557-9267-87DA12600D71}" dt="2022-09-28T15:51:38.865" v="3974" actId="478"/>
          <ac:cxnSpMkLst>
            <pc:docMk/>
            <pc:sldMk cId="1471553173" sldId="297"/>
            <ac:cxnSpMk id="20" creationId="{7D56472B-FD50-7202-2104-DB9C1EF580A7}"/>
          </ac:cxnSpMkLst>
        </pc:cxnChg>
        <pc:cxnChg chg="add del mod">
          <ac:chgData name="Stefano Castagnoli" userId="b5b1c50746fa2fa2" providerId="LiveId" clId="{3DFEFF05-2489-4557-9267-87DA12600D71}" dt="2022-09-28T15:51:51.705" v="3979" actId="478"/>
          <ac:cxnSpMkLst>
            <pc:docMk/>
            <pc:sldMk cId="1471553173" sldId="297"/>
            <ac:cxnSpMk id="24" creationId="{E2C7068C-F7E0-C9C6-A1E4-51E44EAC06EB}"/>
          </ac:cxnSpMkLst>
        </pc:cxnChg>
        <pc:cxnChg chg="add mod">
          <ac:chgData name="Stefano Castagnoli" userId="b5b1c50746fa2fa2" providerId="LiveId" clId="{3DFEFF05-2489-4557-9267-87DA12600D71}" dt="2022-10-06T01:30:29.854" v="9949" actId="1076"/>
          <ac:cxnSpMkLst>
            <pc:docMk/>
            <pc:sldMk cId="1471553173" sldId="297"/>
            <ac:cxnSpMk id="29" creationId="{A14BD3F5-3B2A-10AE-2F53-C29488C00FB1}"/>
          </ac:cxnSpMkLst>
        </pc:cxnChg>
        <pc:cxnChg chg="add mod">
          <ac:chgData name="Stefano Castagnoli" userId="b5b1c50746fa2fa2" providerId="LiveId" clId="{3DFEFF05-2489-4557-9267-87DA12600D71}" dt="2022-10-06T01:30:25.079" v="9948" actId="1038"/>
          <ac:cxnSpMkLst>
            <pc:docMk/>
            <pc:sldMk cId="1471553173" sldId="297"/>
            <ac:cxnSpMk id="31" creationId="{27B7461D-4A20-45EE-D450-8DCBBC930334}"/>
          </ac:cxnSpMkLst>
        </pc:cxnChg>
        <pc:cxnChg chg="add mod">
          <ac:chgData name="Stefano Castagnoli" userId="b5b1c50746fa2fa2" providerId="LiveId" clId="{3DFEFF05-2489-4557-9267-87DA12600D71}" dt="2022-10-06T01:30:50.558" v="9956" actId="14100"/>
          <ac:cxnSpMkLst>
            <pc:docMk/>
            <pc:sldMk cId="1471553173" sldId="297"/>
            <ac:cxnSpMk id="37" creationId="{10B10FD3-00D5-119F-2AF7-D567BA60F4DD}"/>
          </ac:cxnSpMkLst>
        </pc:cxnChg>
        <pc:cxnChg chg="add mod">
          <ac:chgData name="Stefano Castagnoli" userId="b5b1c50746fa2fa2" providerId="LiveId" clId="{3DFEFF05-2489-4557-9267-87DA12600D71}" dt="2022-10-06T01:31:40.208" v="10022" actId="1076"/>
          <ac:cxnSpMkLst>
            <pc:docMk/>
            <pc:sldMk cId="1471553173" sldId="297"/>
            <ac:cxnSpMk id="39" creationId="{463FAB88-1DDD-33EC-8175-FFC7BBFD1CFB}"/>
          </ac:cxnSpMkLst>
        </pc:cxnChg>
        <pc:cxnChg chg="add mod">
          <ac:chgData name="Stefano Castagnoli" userId="b5b1c50746fa2fa2" providerId="LiveId" clId="{3DFEFF05-2489-4557-9267-87DA12600D71}" dt="2022-10-06T01:31:36.534" v="10021" actId="1076"/>
          <ac:cxnSpMkLst>
            <pc:docMk/>
            <pc:sldMk cId="1471553173" sldId="297"/>
            <ac:cxnSpMk id="40" creationId="{381F5F6A-EE31-E2BF-79DA-07294E6C43CA}"/>
          </ac:cxnSpMkLst>
        </pc:cxnChg>
        <pc:cxnChg chg="add mod">
          <ac:chgData name="Stefano Castagnoli" userId="b5b1c50746fa2fa2" providerId="LiveId" clId="{3DFEFF05-2489-4557-9267-87DA12600D71}" dt="2022-09-28T16:01:18.201" v="4158" actId="1076"/>
          <ac:cxnSpMkLst>
            <pc:docMk/>
            <pc:sldMk cId="1471553173" sldId="297"/>
            <ac:cxnSpMk id="41" creationId="{4DB90EA7-E57B-030B-1B94-895F24CC25DD}"/>
          </ac:cxnSpMkLst>
        </pc:cxnChg>
        <pc:cxnChg chg="add del mod">
          <ac:chgData name="Stefano Castagnoli" userId="b5b1c50746fa2fa2" providerId="LiveId" clId="{3DFEFF05-2489-4557-9267-87DA12600D71}" dt="2022-09-28T15:55:20.697" v="4022" actId="478"/>
          <ac:cxnSpMkLst>
            <pc:docMk/>
            <pc:sldMk cId="1471553173" sldId="297"/>
            <ac:cxnSpMk id="46" creationId="{7A611F55-B02D-08B6-07E2-44E70986E300}"/>
          </ac:cxnSpMkLst>
        </pc:cxnChg>
        <pc:cxnChg chg="add del mod">
          <ac:chgData name="Stefano Castagnoli" userId="b5b1c50746fa2fa2" providerId="LiveId" clId="{3DFEFF05-2489-4557-9267-87DA12600D71}" dt="2022-09-28T15:55:18.585" v="4021" actId="478"/>
          <ac:cxnSpMkLst>
            <pc:docMk/>
            <pc:sldMk cId="1471553173" sldId="297"/>
            <ac:cxnSpMk id="47" creationId="{E5591B95-D0DC-EDB0-E875-13997F215730}"/>
          </ac:cxnSpMkLst>
        </pc:cxnChg>
        <pc:cxnChg chg="add mod">
          <ac:chgData name="Stefano Castagnoli" userId="b5b1c50746fa2fa2" providerId="LiveId" clId="{3DFEFF05-2489-4557-9267-87DA12600D71}" dt="2022-10-06T01:32:18.614" v="10036" actId="1076"/>
          <ac:cxnSpMkLst>
            <pc:docMk/>
            <pc:sldMk cId="1471553173" sldId="297"/>
            <ac:cxnSpMk id="48" creationId="{32B94FD5-E72F-08BD-1E2F-964EF2EDD473}"/>
          </ac:cxnSpMkLst>
        </pc:cxnChg>
        <pc:cxnChg chg="add mod">
          <ac:chgData name="Stefano Castagnoli" userId="b5b1c50746fa2fa2" providerId="LiveId" clId="{3DFEFF05-2489-4557-9267-87DA12600D71}" dt="2022-10-06T01:32:25.603" v="10038" actId="14100"/>
          <ac:cxnSpMkLst>
            <pc:docMk/>
            <pc:sldMk cId="1471553173" sldId="297"/>
            <ac:cxnSpMk id="49" creationId="{C0BA87CA-2ADA-5C25-FF12-BD40608590C6}"/>
          </ac:cxnSpMkLst>
        </pc:cxnChg>
        <pc:cxnChg chg="add mod">
          <ac:chgData name="Stefano Castagnoli" userId="b5b1c50746fa2fa2" providerId="LiveId" clId="{3DFEFF05-2489-4557-9267-87DA12600D71}" dt="2022-10-06T01:32:14.872" v="10035" actId="1076"/>
          <ac:cxnSpMkLst>
            <pc:docMk/>
            <pc:sldMk cId="1471553173" sldId="297"/>
            <ac:cxnSpMk id="52" creationId="{02FD7F94-E58C-27EE-1F1D-F8CE9952CCEE}"/>
          </ac:cxnSpMkLst>
        </pc:cxnChg>
        <pc:cxnChg chg="add mod">
          <ac:chgData name="Stefano Castagnoli" userId="b5b1c50746fa2fa2" providerId="LiveId" clId="{3DFEFF05-2489-4557-9267-87DA12600D71}" dt="2022-09-28T16:01:18.201" v="4158" actId="1076"/>
          <ac:cxnSpMkLst>
            <pc:docMk/>
            <pc:sldMk cId="1471553173" sldId="297"/>
            <ac:cxnSpMk id="54" creationId="{B5C47ED9-93A2-C978-CE7E-5FC9048232CF}"/>
          </ac:cxnSpMkLst>
        </pc:cxnChg>
        <pc:cxnChg chg="add mod">
          <ac:chgData name="Stefano Castagnoli" userId="b5b1c50746fa2fa2" providerId="LiveId" clId="{3DFEFF05-2489-4557-9267-87DA12600D71}" dt="2022-09-28T16:01:18.201" v="4158" actId="1076"/>
          <ac:cxnSpMkLst>
            <pc:docMk/>
            <pc:sldMk cId="1471553173" sldId="297"/>
            <ac:cxnSpMk id="55" creationId="{4CC75CAA-060E-F151-AB9C-0911C7114163}"/>
          </ac:cxnSpMkLst>
        </pc:cxnChg>
        <pc:cxnChg chg="add mod">
          <ac:chgData name="Stefano Castagnoli" userId="b5b1c50746fa2fa2" providerId="LiveId" clId="{3DFEFF05-2489-4557-9267-87DA12600D71}" dt="2022-09-28T16:01:18.201" v="4158" actId="1076"/>
          <ac:cxnSpMkLst>
            <pc:docMk/>
            <pc:sldMk cId="1471553173" sldId="297"/>
            <ac:cxnSpMk id="56" creationId="{FA6802AF-821B-4FF0-6B5C-EEED5E552162}"/>
          </ac:cxnSpMkLst>
        </pc:cxnChg>
      </pc:sldChg>
      <pc:sldChg chg="del">
        <pc:chgData name="Stefano Castagnoli" userId="b5b1c50746fa2fa2" providerId="LiveId" clId="{3DFEFF05-2489-4557-9267-87DA12600D71}" dt="2022-09-24T17:36:24.523" v="736" actId="47"/>
        <pc:sldMkLst>
          <pc:docMk/>
          <pc:sldMk cId="1888119292" sldId="297"/>
        </pc:sldMkLst>
      </pc:sldChg>
      <pc:sldChg chg="del">
        <pc:chgData name="Stefano Castagnoli" userId="b5b1c50746fa2fa2" providerId="LiveId" clId="{3DFEFF05-2489-4557-9267-87DA12600D71}" dt="2022-09-24T17:36:24.523" v="736" actId="47"/>
        <pc:sldMkLst>
          <pc:docMk/>
          <pc:sldMk cId="852000258" sldId="298"/>
        </pc:sldMkLst>
      </pc:sldChg>
      <pc:sldChg chg="addSp delSp modSp add mod">
        <pc:chgData name="Stefano Castagnoli" userId="b5b1c50746fa2fa2" providerId="LiveId" clId="{3DFEFF05-2489-4557-9267-87DA12600D71}" dt="2022-10-12T22:46:04.477" v="10301"/>
        <pc:sldMkLst>
          <pc:docMk/>
          <pc:sldMk cId="1532494735" sldId="298"/>
        </pc:sldMkLst>
        <pc:spChg chg="mod">
          <ac:chgData name="Stefano Castagnoli" userId="b5b1c50746fa2fa2" providerId="LiveId" clId="{3DFEFF05-2489-4557-9267-87DA12600D71}" dt="2022-09-28T22:21:00.130" v="6476" actId="20577"/>
          <ac:spMkLst>
            <pc:docMk/>
            <pc:sldMk cId="1532494735" sldId="298"/>
            <ac:spMk id="2" creationId="{69496913-E27E-0E18-C61E-96660AFB142B}"/>
          </ac:spMkLst>
        </pc:spChg>
        <pc:spChg chg="del mod">
          <ac:chgData name="Stefano Castagnoli" userId="b5b1c50746fa2fa2" providerId="LiveId" clId="{3DFEFF05-2489-4557-9267-87DA12600D71}" dt="2022-09-28T17:00:21.563" v="4552" actId="478"/>
          <ac:spMkLst>
            <pc:docMk/>
            <pc:sldMk cId="1532494735" sldId="298"/>
            <ac:spMk id="3" creationId="{D856DB33-AD86-7B73-26D0-7BAB2C58B0C4}"/>
          </ac:spMkLst>
        </pc:spChg>
        <pc:spChg chg="mod">
          <ac:chgData name="Stefano Castagnoli" userId="b5b1c50746fa2fa2" providerId="LiveId" clId="{3DFEFF05-2489-4557-9267-87DA12600D71}" dt="2022-09-28T22:42:11.833" v="7308" actId="113"/>
          <ac:spMkLst>
            <pc:docMk/>
            <pc:sldMk cId="1532494735" sldId="298"/>
            <ac:spMk id="8" creationId="{FBA08ED7-D839-C2FB-7578-72CCAD406CBD}"/>
          </ac:spMkLst>
        </pc:spChg>
        <pc:spChg chg="add del mod">
          <ac:chgData name="Stefano Castagnoli" userId="b5b1c50746fa2fa2" providerId="LiveId" clId="{3DFEFF05-2489-4557-9267-87DA12600D71}" dt="2022-09-28T17:15:30.328" v="4799" actId="478"/>
          <ac:spMkLst>
            <pc:docMk/>
            <pc:sldMk cId="1532494735" sldId="298"/>
            <ac:spMk id="20" creationId="{941D10B2-F9D0-16A9-A92B-4128E9A424B3}"/>
          </ac:spMkLst>
        </pc:spChg>
        <pc:spChg chg="add del mod">
          <ac:chgData name="Stefano Castagnoli" userId="b5b1c50746fa2fa2" providerId="LiveId" clId="{3DFEFF05-2489-4557-9267-87DA12600D71}" dt="2022-09-28T17:15:32.560" v="4800" actId="478"/>
          <ac:spMkLst>
            <pc:docMk/>
            <pc:sldMk cId="1532494735" sldId="298"/>
            <ac:spMk id="21" creationId="{DA61F295-A371-E7FB-27A2-B80CFF674684}"/>
          </ac:spMkLst>
        </pc:spChg>
        <pc:graphicFrameChg chg="add mod modGraphic">
          <ac:chgData name="Stefano Castagnoli" userId="b5b1c50746fa2fa2" providerId="LiveId" clId="{3DFEFF05-2489-4557-9267-87DA12600D71}" dt="2022-10-12T22:46:04.477" v="10301"/>
          <ac:graphicFrameMkLst>
            <pc:docMk/>
            <pc:sldMk cId="1532494735" sldId="298"/>
            <ac:graphicFrameMk id="5" creationId="{2554BAEE-23C0-4D3F-8BF7-8A212D806498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04.412" v="4666"/>
          <ac:graphicFrameMkLst>
            <pc:docMk/>
            <pc:sldMk cId="1532494735" sldId="298"/>
            <ac:graphicFrameMk id="6" creationId="{5AF6D033-E284-8ECC-071F-46D5FD837344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34.484" v="4672"/>
          <ac:graphicFrameMkLst>
            <pc:docMk/>
            <pc:sldMk cId="1532494735" sldId="298"/>
            <ac:graphicFrameMk id="7" creationId="{93BB1042-05B4-41F3-4B3C-EE7A4B495A89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10.740" v="4668"/>
          <ac:graphicFrameMkLst>
            <pc:docMk/>
            <pc:sldMk cId="1532494735" sldId="298"/>
            <ac:graphicFrameMk id="9" creationId="{8793B1D3-0B6C-9F63-AA97-BF5FAF9ECD5B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15.655" v="4670"/>
          <ac:graphicFrameMkLst>
            <pc:docMk/>
            <pc:sldMk cId="1532494735" sldId="298"/>
            <ac:graphicFrameMk id="10" creationId="{09EFF677-9655-1B1A-D17D-249F4E6EFC69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39.278" v="4674"/>
          <ac:graphicFrameMkLst>
            <pc:docMk/>
            <pc:sldMk cId="1532494735" sldId="298"/>
            <ac:graphicFrameMk id="11" creationId="{28F80BD0-D66A-C01F-2DA7-F7290FA06256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43.780" v="4676"/>
          <ac:graphicFrameMkLst>
            <pc:docMk/>
            <pc:sldMk cId="1532494735" sldId="298"/>
            <ac:graphicFrameMk id="12" creationId="{5469BD6F-AA45-2783-BCF5-21C9B5C92792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47.041" v="4677"/>
          <ac:graphicFrameMkLst>
            <pc:docMk/>
            <pc:sldMk cId="1532494735" sldId="298"/>
            <ac:graphicFrameMk id="13" creationId="{C3E501B8-91A3-3351-1B43-745AF5993CB0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51.634" v="4678"/>
          <ac:graphicFrameMkLst>
            <pc:docMk/>
            <pc:sldMk cId="1532494735" sldId="298"/>
            <ac:graphicFrameMk id="14" creationId="{971EF3C8-065F-BD66-14DF-465061B02DC1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9:05.780" v="4683"/>
          <ac:graphicFrameMkLst>
            <pc:docMk/>
            <pc:sldMk cId="1532494735" sldId="298"/>
            <ac:graphicFrameMk id="15" creationId="{DA109AFA-F053-FB17-9F38-48C027059C2B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54.866" v="4679"/>
          <ac:graphicFrameMkLst>
            <pc:docMk/>
            <pc:sldMk cId="1532494735" sldId="298"/>
            <ac:graphicFrameMk id="16" creationId="{AE3B2D6A-48F1-1F17-DEBC-7D7D1F909562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57.417" v="4680"/>
          <ac:graphicFrameMkLst>
            <pc:docMk/>
            <pc:sldMk cId="1532494735" sldId="298"/>
            <ac:graphicFrameMk id="17" creationId="{1713DE2B-5E95-6CD7-E147-8D52A55F665A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9:00.498" v="4681"/>
          <ac:graphicFrameMkLst>
            <pc:docMk/>
            <pc:sldMk cId="1532494735" sldId="298"/>
            <ac:graphicFrameMk id="18" creationId="{01A8AB68-F11B-A597-2B21-1C6599552CCF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6:37.283" v="4657" actId="1076"/>
          <ac:graphicFrameMkLst>
            <pc:docMk/>
            <pc:sldMk cId="1532494735" sldId="298"/>
            <ac:graphicFrameMk id="19" creationId="{7C5A44CC-01D0-92FA-0C08-08E00AA183F7}"/>
          </ac:graphicFrameMkLst>
        </pc:graphicFrameChg>
      </pc:sldChg>
      <pc:sldChg chg="modSp add del mod">
        <pc:chgData name="Stefano Castagnoli" userId="b5b1c50746fa2fa2" providerId="LiveId" clId="{3DFEFF05-2489-4557-9267-87DA12600D71}" dt="2022-09-28T17:26:02.122" v="4939" actId="47"/>
        <pc:sldMkLst>
          <pc:docMk/>
          <pc:sldMk cId="1025914923" sldId="299"/>
        </pc:sldMkLst>
        <pc:spChg chg="mod">
          <ac:chgData name="Stefano Castagnoli" userId="b5b1c50746fa2fa2" providerId="LiveId" clId="{3DFEFF05-2489-4557-9267-87DA12600D71}" dt="2022-09-28T16:22:50.011" v="4224" actId="14100"/>
          <ac:spMkLst>
            <pc:docMk/>
            <pc:sldMk cId="1025914923" sldId="299"/>
            <ac:spMk id="2" creationId="{69496913-E27E-0E18-C61E-96660AFB142B}"/>
          </ac:spMkLst>
        </pc:spChg>
      </pc:sldChg>
      <pc:sldChg chg="modSp add del mod">
        <pc:chgData name="Stefano Castagnoli" userId="b5b1c50746fa2fa2" providerId="LiveId" clId="{3DFEFF05-2489-4557-9267-87DA12600D71}" dt="2022-09-28T16:22:40.540" v="4213" actId="47"/>
        <pc:sldMkLst>
          <pc:docMk/>
          <pc:sldMk cId="3996374853" sldId="299"/>
        </pc:sldMkLst>
        <pc:spChg chg="mod">
          <ac:chgData name="Stefano Castagnoli" userId="b5b1c50746fa2fa2" providerId="LiveId" clId="{3DFEFF05-2489-4557-9267-87DA12600D71}" dt="2022-09-28T14:22:48.730" v="3220" actId="20577"/>
          <ac:spMkLst>
            <pc:docMk/>
            <pc:sldMk cId="3996374853" sldId="299"/>
            <ac:spMk id="2" creationId="{69496913-E27E-0E18-C61E-96660AFB142B}"/>
          </ac:spMkLst>
        </pc:spChg>
      </pc:sldChg>
      <pc:sldChg chg="del">
        <pc:chgData name="Stefano Castagnoli" userId="b5b1c50746fa2fa2" providerId="LiveId" clId="{3DFEFF05-2489-4557-9267-87DA12600D71}" dt="2022-09-24T17:36:24.523" v="736" actId="47"/>
        <pc:sldMkLst>
          <pc:docMk/>
          <pc:sldMk cId="4027820582" sldId="299"/>
        </pc:sldMkLst>
      </pc:sldChg>
      <pc:sldChg chg="addSp delSp modSp add mod">
        <pc:chgData name="Stefano Castagnoli" userId="b5b1c50746fa2fa2" providerId="LiveId" clId="{3DFEFF05-2489-4557-9267-87DA12600D71}" dt="2022-09-28T17:37:21.472" v="5160" actId="20577"/>
        <pc:sldMkLst>
          <pc:docMk/>
          <pc:sldMk cId="819593792" sldId="300"/>
        </pc:sldMkLst>
        <pc:spChg chg="mod">
          <ac:chgData name="Stefano Castagnoli" userId="b5b1c50746fa2fa2" providerId="LiveId" clId="{3DFEFF05-2489-4557-9267-87DA12600D71}" dt="2022-09-28T17:21:40.525" v="4882" actId="20577"/>
          <ac:spMkLst>
            <pc:docMk/>
            <pc:sldMk cId="819593792" sldId="300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09-28T17:27:17.111" v="4948" actId="1076"/>
          <ac:spMkLst>
            <pc:docMk/>
            <pc:sldMk cId="819593792" sldId="300"/>
            <ac:spMk id="4" creationId="{1BCFC0DC-3E1F-31D5-1A60-DBF90D003AA1}"/>
          </ac:spMkLst>
        </pc:spChg>
        <pc:spChg chg="del">
          <ac:chgData name="Stefano Castagnoli" userId="b5b1c50746fa2fa2" providerId="LiveId" clId="{3DFEFF05-2489-4557-9267-87DA12600D71}" dt="2022-09-28T17:15:36.259" v="4801" actId="478"/>
          <ac:spMkLst>
            <pc:docMk/>
            <pc:sldMk cId="819593792" sldId="300"/>
            <ac:spMk id="8" creationId="{FBA08ED7-D839-C2FB-7578-72CCAD406CBD}"/>
          </ac:spMkLst>
        </pc:spChg>
        <pc:spChg chg="mod">
          <ac:chgData name="Stefano Castagnoli" userId="b5b1c50746fa2fa2" providerId="LiveId" clId="{3DFEFF05-2489-4557-9267-87DA12600D71}" dt="2022-09-28T17:37:21.472" v="5160" actId="20577"/>
          <ac:spMkLst>
            <pc:docMk/>
            <pc:sldMk cId="819593792" sldId="300"/>
            <ac:spMk id="20" creationId="{941D10B2-F9D0-16A9-A92B-4128E9A424B3}"/>
          </ac:spMkLst>
        </pc:spChg>
        <pc:spChg chg="mod">
          <ac:chgData name="Stefano Castagnoli" userId="b5b1c50746fa2fa2" providerId="LiveId" clId="{3DFEFF05-2489-4557-9267-87DA12600D71}" dt="2022-09-28T17:27:04.408" v="4946" actId="14100"/>
          <ac:spMkLst>
            <pc:docMk/>
            <pc:sldMk cId="819593792" sldId="300"/>
            <ac:spMk id="21" creationId="{DA61F295-A371-E7FB-27A2-B80CFF674684}"/>
          </ac:spMkLst>
        </pc:spChg>
        <pc:spChg chg="add del mod">
          <ac:chgData name="Stefano Castagnoli" userId="b5b1c50746fa2fa2" providerId="LiveId" clId="{3DFEFF05-2489-4557-9267-87DA12600D71}" dt="2022-09-28T17:15:38.249" v="4802" actId="478"/>
          <ac:spMkLst>
            <pc:docMk/>
            <pc:sldMk cId="819593792" sldId="300"/>
            <ac:spMk id="22" creationId="{1D1FEA82-6649-C1CF-EA9D-A8213CD3B72B}"/>
          </ac:spMkLst>
        </pc:sp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5" creationId="{2554BAEE-23C0-4D3F-8BF7-8A212D806498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6" creationId="{5AF6D033-E284-8ECC-071F-46D5FD837344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7" creationId="{93BB1042-05B4-41F3-4B3C-EE7A4B495A89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9" creationId="{8793B1D3-0B6C-9F63-AA97-BF5FAF9ECD5B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0" creationId="{09EFF677-9655-1B1A-D17D-249F4E6EFC69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1" creationId="{28F80BD0-D66A-C01F-2DA7-F7290FA06256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2" creationId="{5469BD6F-AA45-2783-BCF5-21C9B5C92792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3" creationId="{C3E501B8-91A3-3351-1B43-745AF5993CB0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4" creationId="{971EF3C8-065F-BD66-14DF-465061B02DC1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5" creationId="{DA109AFA-F053-FB17-9F38-48C027059C2B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6" creationId="{AE3B2D6A-48F1-1F17-DEBC-7D7D1F909562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7" creationId="{1713DE2B-5E95-6CD7-E147-8D52A55F665A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8" creationId="{01A8AB68-F11B-A597-2B21-1C6599552CCF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9" creationId="{7C5A44CC-01D0-92FA-0C08-08E00AA183F7}"/>
          </ac:graphicFrameMkLst>
        </pc:graphicFrameChg>
      </pc:sldChg>
      <pc:sldChg chg="add del">
        <pc:chgData name="Stefano Castagnoli" userId="b5b1c50746fa2fa2" providerId="LiveId" clId="{3DFEFF05-2489-4557-9267-87DA12600D71}" dt="2022-09-26T16:56:08.647" v="2163" actId="2696"/>
        <pc:sldMkLst>
          <pc:docMk/>
          <pc:sldMk cId="3170655173" sldId="300"/>
        </pc:sldMkLst>
      </pc:sldChg>
      <pc:sldChg chg="modSp add del mod">
        <pc:chgData name="Stefano Castagnoli" userId="b5b1c50746fa2fa2" providerId="LiveId" clId="{3DFEFF05-2489-4557-9267-87DA12600D71}" dt="2022-09-26T16:56:08.647" v="2163" actId="2696"/>
        <pc:sldMkLst>
          <pc:docMk/>
          <pc:sldMk cId="1858237618" sldId="301"/>
        </pc:sldMkLst>
        <pc:spChg chg="mod">
          <ac:chgData name="Stefano Castagnoli" userId="b5b1c50746fa2fa2" providerId="LiveId" clId="{3DFEFF05-2489-4557-9267-87DA12600D71}" dt="2022-09-24T17:36:37.780" v="743" actId="20577"/>
          <ac:spMkLst>
            <pc:docMk/>
            <pc:sldMk cId="1858237618" sldId="301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09-24T17:41:31.963" v="1063" actId="20577"/>
          <ac:spMkLst>
            <pc:docMk/>
            <pc:sldMk cId="1858237618" sldId="301"/>
            <ac:spMk id="8" creationId="{FBA08ED7-D839-C2FB-7578-72CCAD406CBD}"/>
          </ac:spMkLst>
        </pc:spChg>
      </pc:sldChg>
      <pc:sldChg chg="addSp delSp modSp add mod">
        <pc:chgData name="Stefano Castagnoli" userId="b5b1c50746fa2fa2" providerId="LiveId" clId="{3DFEFF05-2489-4557-9267-87DA12600D71}" dt="2022-09-28T23:00:06.379" v="7313" actId="20577"/>
        <pc:sldMkLst>
          <pc:docMk/>
          <pc:sldMk cId="4276705744" sldId="301"/>
        </pc:sldMkLst>
        <pc:spChg chg="mod">
          <ac:chgData name="Stefano Castagnoli" userId="b5b1c50746fa2fa2" providerId="LiveId" clId="{3DFEFF05-2489-4557-9267-87DA12600D71}" dt="2022-09-28T23:00:06.379" v="7313" actId="20577"/>
          <ac:spMkLst>
            <pc:docMk/>
            <pc:sldMk cId="4276705744" sldId="301"/>
            <ac:spMk id="2" creationId="{69496913-E27E-0E18-C61E-96660AFB142B}"/>
          </ac:spMkLst>
        </pc:spChg>
        <pc:spChg chg="add del mod">
          <ac:chgData name="Stefano Castagnoli" userId="b5b1c50746fa2fa2" providerId="LiveId" clId="{3DFEFF05-2489-4557-9267-87DA12600D71}" dt="2022-09-28T17:50:14.321" v="5251" actId="478"/>
          <ac:spMkLst>
            <pc:docMk/>
            <pc:sldMk cId="4276705744" sldId="301"/>
            <ac:spMk id="3" creationId="{6F8AE4DA-520F-F279-389F-FC5010E69DA9}"/>
          </ac:spMkLst>
        </pc:spChg>
        <pc:spChg chg="add mod">
          <ac:chgData name="Stefano Castagnoli" userId="b5b1c50746fa2fa2" providerId="LiveId" clId="{3DFEFF05-2489-4557-9267-87DA12600D71}" dt="2022-09-28T22:04:50.910" v="6053" actId="20577"/>
          <ac:spMkLst>
            <pc:docMk/>
            <pc:sldMk cId="4276705744" sldId="301"/>
            <ac:spMk id="5" creationId="{745B582F-6862-4C03-380C-5C6ED901B51D}"/>
          </ac:spMkLst>
        </pc:spChg>
        <pc:spChg chg="del">
          <ac:chgData name="Stefano Castagnoli" userId="b5b1c50746fa2fa2" providerId="LiveId" clId="{3DFEFF05-2489-4557-9267-87DA12600D71}" dt="2022-09-28T17:27:40.902" v="4951" actId="478"/>
          <ac:spMkLst>
            <pc:docMk/>
            <pc:sldMk cId="4276705744" sldId="301"/>
            <ac:spMk id="20" creationId="{941D10B2-F9D0-16A9-A92B-4128E9A424B3}"/>
          </ac:spMkLst>
        </pc:spChg>
        <pc:spChg chg="del">
          <ac:chgData name="Stefano Castagnoli" userId="b5b1c50746fa2fa2" providerId="LiveId" clId="{3DFEFF05-2489-4557-9267-87DA12600D71}" dt="2022-09-28T17:27:42.653" v="4952" actId="478"/>
          <ac:spMkLst>
            <pc:docMk/>
            <pc:sldMk cId="4276705744" sldId="301"/>
            <ac:spMk id="21" creationId="{DA61F295-A371-E7FB-27A2-B80CFF674684}"/>
          </ac:spMkLst>
        </pc:spChg>
      </pc:sldChg>
      <pc:sldChg chg="addSp delSp modSp add mod">
        <pc:chgData name="Stefano Castagnoli" userId="b5b1c50746fa2fa2" providerId="LiveId" clId="{3DFEFF05-2489-4557-9267-87DA12600D71}" dt="2022-10-19T23:33:55.169" v="13768" actId="20577"/>
        <pc:sldMkLst>
          <pc:docMk/>
          <pc:sldMk cId="487922111" sldId="302"/>
        </pc:sldMkLst>
        <pc:spChg chg="mod">
          <ac:chgData name="Stefano Castagnoli" userId="b5b1c50746fa2fa2" providerId="LiveId" clId="{3DFEFF05-2489-4557-9267-87DA12600D71}" dt="2022-10-19T23:33:55.169" v="13768" actId="20577"/>
          <ac:spMkLst>
            <pc:docMk/>
            <pc:sldMk cId="487922111" sldId="302"/>
            <ac:spMk id="2" creationId="{69496913-E27E-0E18-C61E-96660AFB142B}"/>
          </ac:spMkLst>
        </pc:spChg>
        <pc:spChg chg="add del mod">
          <ac:chgData name="Stefano Castagnoli" userId="b5b1c50746fa2fa2" providerId="LiveId" clId="{3DFEFF05-2489-4557-9267-87DA12600D71}" dt="2022-09-28T17:37:50.660" v="5161" actId="478"/>
          <ac:spMkLst>
            <pc:docMk/>
            <pc:sldMk cId="487922111" sldId="302"/>
            <ac:spMk id="3" creationId="{6F816CBD-0299-CAA2-8D44-9C2D59B3FFED}"/>
          </ac:spMkLst>
        </pc:spChg>
        <pc:spChg chg="add del mod">
          <ac:chgData name="Stefano Castagnoli" userId="b5b1c50746fa2fa2" providerId="LiveId" clId="{3DFEFF05-2489-4557-9267-87DA12600D71}" dt="2022-09-28T17:37:50.660" v="5161" actId="478"/>
          <ac:spMkLst>
            <pc:docMk/>
            <pc:sldMk cId="487922111" sldId="302"/>
            <ac:spMk id="5" creationId="{1DFEB0DF-954F-A37F-0966-49A5E77550F6}"/>
          </ac:spMkLst>
        </pc:spChg>
        <pc:spChg chg="add mod">
          <ac:chgData name="Stefano Castagnoli" userId="b5b1c50746fa2fa2" providerId="LiveId" clId="{3DFEFF05-2489-4557-9267-87DA12600D71}" dt="2022-09-28T17:49:40.908" v="5250" actId="6549"/>
          <ac:spMkLst>
            <pc:docMk/>
            <pc:sldMk cId="487922111" sldId="302"/>
            <ac:spMk id="6" creationId="{E2E6642C-74D1-7B3C-6C81-5E80C0C7E12E}"/>
          </ac:spMkLst>
        </pc:spChg>
        <pc:spChg chg="del">
          <ac:chgData name="Stefano Castagnoli" userId="b5b1c50746fa2fa2" providerId="LiveId" clId="{3DFEFF05-2489-4557-9267-87DA12600D71}" dt="2022-09-28T17:27:29.190" v="4949" actId="478"/>
          <ac:spMkLst>
            <pc:docMk/>
            <pc:sldMk cId="487922111" sldId="302"/>
            <ac:spMk id="20" creationId="{941D10B2-F9D0-16A9-A92B-4128E9A424B3}"/>
          </ac:spMkLst>
        </pc:spChg>
        <pc:spChg chg="del">
          <ac:chgData name="Stefano Castagnoli" userId="b5b1c50746fa2fa2" providerId="LiveId" clId="{3DFEFF05-2489-4557-9267-87DA12600D71}" dt="2022-09-28T17:27:29.190" v="4949" actId="478"/>
          <ac:spMkLst>
            <pc:docMk/>
            <pc:sldMk cId="487922111" sldId="302"/>
            <ac:spMk id="21" creationId="{DA61F295-A371-E7FB-27A2-B80CFF674684}"/>
          </ac:spMkLst>
        </pc:spChg>
      </pc:sldChg>
      <pc:sldChg chg="addSp delSp modSp add mod">
        <pc:chgData name="Stefano Castagnoli" userId="b5b1c50746fa2fa2" providerId="LiveId" clId="{3DFEFF05-2489-4557-9267-87DA12600D71}" dt="2022-09-28T17:32:30.297" v="4987" actId="6549"/>
        <pc:sldMkLst>
          <pc:docMk/>
          <pc:sldMk cId="1342183289" sldId="303"/>
        </pc:sldMkLst>
        <pc:spChg chg="mod">
          <ac:chgData name="Stefano Castagnoli" userId="b5b1c50746fa2fa2" providerId="LiveId" clId="{3DFEFF05-2489-4557-9267-87DA12600D71}" dt="2022-09-28T17:27:53.997" v="4972" actId="20577"/>
          <ac:spMkLst>
            <pc:docMk/>
            <pc:sldMk cId="1342183289" sldId="303"/>
            <ac:spMk id="2" creationId="{69496913-E27E-0E18-C61E-96660AFB142B}"/>
          </ac:spMkLst>
        </pc:spChg>
        <pc:spChg chg="del">
          <ac:chgData name="Stefano Castagnoli" userId="b5b1c50746fa2fa2" providerId="LiveId" clId="{3DFEFF05-2489-4557-9267-87DA12600D71}" dt="2022-09-28T17:27:56.246" v="4973" actId="478"/>
          <ac:spMkLst>
            <pc:docMk/>
            <pc:sldMk cId="1342183289" sldId="303"/>
            <ac:spMk id="3" creationId="{6F816CBD-0299-CAA2-8D44-9C2D59B3FFED}"/>
          </ac:spMkLst>
        </pc:spChg>
        <pc:spChg chg="del">
          <ac:chgData name="Stefano Castagnoli" userId="b5b1c50746fa2fa2" providerId="LiveId" clId="{3DFEFF05-2489-4557-9267-87DA12600D71}" dt="2022-09-28T17:27:57.758" v="4974" actId="478"/>
          <ac:spMkLst>
            <pc:docMk/>
            <pc:sldMk cId="1342183289" sldId="303"/>
            <ac:spMk id="5" creationId="{1DFEB0DF-954F-A37F-0966-49A5E77550F6}"/>
          </ac:spMkLst>
        </pc:spChg>
        <pc:spChg chg="add mod">
          <ac:chgData name="Stefano Castagnoli" userId="b5b1c50746fa2fa2" providerId="LiveId" clId="{3DFEFF05-2489-4557-9267-87DA12600D71}" dt="2022-09-28T17:32:30.297" v="4987" actId="6549"/>
          <ac:spMkLst>
            <pc:docMk/>
            <pc:sldMk cId="1342183289" sldId="303"/>
            <ac:spMk id="6" creationId="{0EE08700-7B80-8D99-1BEE-E7A57BA33640}"/>
          </ac:spMkLst>
        </pc:spChg>
      </pc:sldChg>
      <pc:sldChg chg="modSp add mod">
        <pc:chgData name="Stefano Castagnoli" userId="b5b1c50746fa2fa2" providerId="LiveId" clId="{3DFEFF05-2489-4557-9267-87DA12600D71}" dt="2022-10-19T22:31:03.126" v="12186" actId="20577"/>
        <pc:sldMkLst>
          <pc:docMk/>
          <pc:sldMk cId="3494796488" sldId="304"/>
        </pc:sldMkLst>
        <pc:spChg chg="mod">
          <ac:chgData name="Stefano Castagnoli" userId="b5b1c50746fa2fa2" providerId="LiveId" clId="{3DFEFF05-2489-4557-9267-87DA12600D71}" dt="2022-09-28T23:00:11.232" v="7314"/>
          <ac:spMkLst>
            <pc:docMk/>
            <pc:sldMk cId="3494796488" sldId="304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10-19T22:31:03.126" v="12186" actId="20577"/>
          <ac:spMkLst>
            <pc:docMk/>
            <pc:sldMk cId="3494796488" sldId="304"/>
            <ac:spMk id="5" creationId="{745B582F-6862-4C03-380C-5C6ED901B51D}"/>
          </ac:spMkLst>
        </pc:spChg>
      </pc:sldChg>
      <pc:sldChg chg="modSp add mod">
        <pc:chgData name="Stefano Castagnoli" userId="b5b1c50746fa2fa2" providerId="LiveId" clId="{3DFEFF05-2489-4557-9267-87DA12600D71}" dt="2022-10-12T23:50:27.730" v="11425" actId="255"/>
        <pc:sldMkLst>
          <pc:docMk/>
          <pc:sldMk cId="2974739737" sldId="305"/>
        </pc:sldMkLst>
        <pc:spChg chg="mod">
          <ac:chgData name="Stefano Castagnoli" userId="b5b1c50746fa2fa2" providerId="LiveId" clId="{3DFEFF05-2489-4557-9267-87DA12600D71}" dt="2022-09-28T23:00:30.252" v="7317" actId="20577"/>
          <ac:spMkLst>
            <pc:docMk/>
            <pc:sldMk cId="2974739737" sldId="305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10-12T23:50:27.730" v="11425" actId="255"/>
          <ac:spMkLst>
            <pc:docMk/>
            <pc:sldMk cId="2974739737" sldId="305"/>
            <ac:spMk id="5" creationId="{745B582F-6862-4C03-380C-5C6ED901B51D}"/>
          </ac:spMkLst>
        </pc:spChg>
      </pc:sldChg>
      <pc:sldChg chg="addSp delSp modSp add mod ord">
        <pc:chgData name="Stefano Castagnoli" userId="b5b1c50746fa2fa2" providerId="LiveId" clId="{3DFEFF05-2489-4557-9267-87DA12600D71}" dt="2022-10-12T22:35:04.887" v="10042" actId="478"/>
        <pc:sldMkLst>
          <pc:docMk/>
          <pc:sldMk cId="2780392588" sldId="306"/>
        </pc:sldMkLst>
        <pc:spChg chg="mod">
          <ac:chgData name="Stefano Castagnoli" userId="b5b1c50746fa2fa2" providerId="LiveId" clId="{3DFEFF05-2489-4557-9267-87DA12600D71}" dt="2022-09-28T22:35:37.055" v="7108" actId="20577"/>
          <ac:spMkLst>
            <pc:docMk/>
            <pc:sldMk cId="2780392588" sldId="306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10-05T23:55:24.146" v="9836" actId="108"/>
          <ac:spMkLst>
            <pc:docMk/>
            <pc:sldMk cId="2780392588" sldId="306"/>
            <ac:spMk id="5" creationId="{745B582F-6862-4C03-380C-5C6ED901B51D}"/>
          </ac:spMkLst>
        </pc:spChg>
        <pc:cxnChg chg="add del">
          <ac:chgData name="Stefano Castagnoli" userId="b5b1c50746fa2fa2" providerId="LiveId" clId="{3DFEFF05-2489-4557-9267-87DA12600D71}" dt="2022-10-12T22:35:04.887" v="10042" actId="478"/>
          <ac:cxnSpMkLst>
            <pc:docMk/>
            <pc:sldMk cId="2780392588" sldId="306"/>
            <ac:cxnSpMk id="6" creationId="{89F83B2F-F6FC-8814-5BC0-75D463A6A9EE}"/>
          </ac:cxnSpMkLst>
        </pc:cxnChg>
      </pc:sldChg>
      <pc:sldChg chg="addSp modSp add mod">
        <pc:chgData name="Stefano Castagnoli" userId="b5b1c50746fa2fa2" providerId="LiveId" clId="{3DFEFF05-2489-4557-9267-87DA12600D71}" dt="2022-10-05T23:39:22.160" v="9829" actId="14100"/>
        <pc:sldMkLst>
          <pc:docMk/>
          <pc:sldMk cId="1465866020" sldId="307"/>
        </pc:sldMkLst>
        <pc:spChg chg="mod">
          <ac:chgData name="Stefano Castagnoli" userId="b5b1c50746fa2fa2" providerId="LiveId" clId="{3DFEFF05-2489-4557-9267-87DA12600D71}" dt="2022-09-28T22:35:25.456" v="7097" actId="20577"/>
          <ac:spMkLst>
            <pc:docMk/>
            <pc:sldMk cId="1465866020" sldId="307"/>
            <ac:spMk id="2" creationId="{69496913-E27E-0E18-C61E-96660AFB142B}"/>
          </ac:spMkLst>
        </pc:spChg>
        <pc:spChg chg="add mod">
          <ac:chgData name="Stefano Castagnoli" userId="b5b1c50746fa2fa2" providerId="LiveId" clId="{3DFEFF05-2489-4557-9267-87DA12600D71}" dt="2022-10-05T23:37:35.849" v="9677" actId="1076"/>
          <ac:spMkLst>
            <pc:docMk/>
            <pc:sldMk cId="1465866020" sldId="307"/>
            <ac:spMk id="3" creationId="{24EDF05C-043F-0C96-43C5-BE05AD1CE17F}"/>
          </ac:spMkLst>
        </pc:spChg>
        <pc:spChg chg="mod">
          <ac:chgData name="Stefano Castagnoli" userId="b5b1c50746fa2fa2" providerId="LiveId" clId="{3DFEFF05-2489-4557-9267-87DA12600D71}" dt="2022-10-05T23:39:22.160" v="9829" actId="14100"/>
          <ac:spMkLst>
            <pc:docMk/>
            <pc:sldMk cId="1465866020" sldId="307"/>
            <ac:spMk id="5" creationId="{745B582F-6862-4C03-380C-5C6ED901B51D}"/>
          </ac:spMkLst>
        </pc:spChg>
        <pc:spChg chg="add mod">
          <ac:chgData name="Stefano Castagnoli" userId="b5b1c50746fa2fa2" providerId="LiveId" clId="{3DFEFF05-2489-4557-9267-87DA12600D71}" dt="2022-10-05T23:37:46.132" v="9680" actId="1076"/>
          <ac:spMkLst>
            <pc:docMk/>
            <pc:sldMk cId="1465866020" sldId="307"/>
            <ac:spMk id="6" creationId="{59E1BA2C-50EC-7104-42F1-60B5E1194D4B}"/>
          </ac:spMkLst>
        </pc:spChg>
        <pc:spChg chg="add mod">
          <ac:chgData name="Stefano Castagnoli" userId="b5b1c50746fa2fa2" providerId="LiveId" clId="{3DFEFF05-2489-4557-9267-87DA12600D71}" dt="2022-10-05T23:38:11.065" v="9714" actId="1076"/>
          <ac:spMkLst>
            <pc:docMk/>
            <pc:sldMk cId="1465866020" sldId="307"/>
            <ac:spMk id="7" creationId="{82A301D1-2CB7-9B3B-49F0-52BEA3988092}"/>
          </ac:spMkLst>
        </pc:spChg>
        <pc:spChg chg="add mod">
          <ac:chgData name="Stefano Castagnoli" userId="b5b1c50746fa2fa2" providerId="LiveId" clId="{3DFEFF05-2489-4557-9267-87DA12600D71}" dt="2022-10-05T23:39:10.936" v="9828" actId="20577"/>
          <ac:spMkLst>
            <pc:docMk/>
            <pc:sldMk cId="1465866020" sldId="307"/>
            <ac:spMk id="8" creationId="{070D47A1-11CC-48C1-CDD4-01B18AFCD618}"/>
          </ac:spMkLst>
        </pc:spChg>
      </pc:sldChg>
      <pc:sldChg chg="modSp add del mod">
        <pc:chgData name="Stefano Castagnoli" userId="b5b1c50746fa2fa2" providerId="LiveId" clId="{3DFEFF05-2489-4557-9267-87DA12600D71}" dt="2022-10-05T13:51:57.218" v="7574" actId="47"/>
        <pc:sldMkLst>
          <pc:docMk/>
          <pc:sldMk cId="1169577583" sldId="308"/>
        </pc:sldMkLst>
        <pc:spChg chg="mod">
          <ac:chgData name="Stefano Castagnoli" userId="b5b1c50746fa2fa2" providerId="LiveId" clId="{3DFEFF05-2489-4557-9267-87DA12600D71}" dt="2022-10-05T13:20:52.679" v="7345" actId="20577"/>
          <ac:spMkLst>
            <pc:docMk/>
            <pc:sldMk cId="1169577583" sldId="308"/>
            <ac:spMk id="2" creationId="{69496913-E27E-0E18-C61E-96660AFB142B}"/>
          </ac:spMkLst>
        </pc:spChg>
      </pc:sldChg>
      <pc:sldChg chg="addSp delSp modSp add mod">
        <pc:chgData name="Stefano Castagnoli" userId="b5b1c50746fa2fa2" providerId="LiveId" clId="{3DFEFF05-2489-4557-9267-87DA12600D71}" dt="2022-10-05T23:13:26.077" v="9514" actId="20577"/>
        <pc:sldMkLst>
          <pc:docMk/>
          <pc:sldMk cId="342421898" sldId="309"/>
        </pc:sldMkLst>
        <pc:spChg chg="mod">
          <ac:chgData name="Stefano Castagnoli" userId="b5b1c50746fa2fa2" providerId="LiveId" clId="{3DFEFF05-2489-4557-9267-87DA12600D71}" dt="2022-10-05T22:09:03.468" v="8269" actId="1076"/>
          <ac:spMkLst>
            <pc:docMk/>
            <pc:sldMk cId="342421898" sldId="309"/>
            <ac:spMk id="3" creationId="{D856DB33-AD86-7B73-26D0-7BAB2C58B0C4}"/>
          </ac:spMkLst>
        </pc:spChg>
        <pc:spChg chg="mod">
          <ac:chgData name="Stefano Castagnoli" userId="b5b1c50746fa2fa2" providerId="LiveId" clId="{3DFEFF05-2489-4557-9267-87DA12600D71}" dt="2022-10-05T22:23:12.142" v="8763" actId="20577"/>
          <ac:spMkLst>
            <pc:docMk/>
            <pc:sldMk cId="342421898" sldId="309"/>
            <ac:spMk id="6" creationId="{829C9A6E-5AD1-6CAF-E2AC-0D87B07C1D42}"/>
          </ac:spMkLst>
        </pc:spChg>
        <pc:spChg chg="del">
          <ac:chgData name="Stefano Castagnoli" userId="b5b1c50746fa2fa2" providerId="LiveId" clId="{3DFEFF05-2489-4557-9267-87DA12600D71}" dt="2022-10-05T13:46:13.417" v="7567" actId="478"/>
          <ac:spMkLst>
            <pc:docMk/>
            <pc:sldMk cId="342421898" sldId="309"/>
            <ac:spMk id="8" creationId="{FBA08ED7-D839-C2FB-7578-72CCAD406CBD}"/>
          </ac:spMkLst>
        </pc:spChg>
        <pc:spChg chg="add del mod">
          <ac:chgData name="Stefano Castagnoli" userId="b5b1c50746fa2fa2" providerId="LiveId" clId="{3DFEFF05-2489-4557-9267-87DA12600D71}" dt="2022-10-05T13:46:16.270" v="7570" actId="478"/>
          <ac:spMkLst>
            <pc:docMk/>
            <pc:sldMk cId="342421898" sldId="309"/>
            <ac:spMk id="9" creationId="{81CD54CF-EEFC-EF35-67A8-7877EFD44391}"/>
          </ac:spMkLst>
        </pc:spChg>
        <pc:spChg chg="add del mod">
          <ac:chgData name="Stefano Castagnoli" userId="b5b1c50746fa2fa2" providerId="LiveId" clId="{3DFEFF05-2489-4557-9267-87DA12600D71}" dt="2022-10-05T13:46:14.739" v="7569"/>
          <ac:spMkLst>
            <pc:docMk/>
            <pc:sldMk cId="342421898" sldId="309"/>
            <ac:spMk id="10" creationId="{9205DCEB-BC14-EDF6-0B2B-242C540450EC}"/>
          </ac:spMkLst>
        </pc:spChg>
        <pc:spChg chg="add mod">
          <ac:chgData name="Stefano Castagnoli" userId="b5b1c50746fa2fa2" providerId="LiveId" clId="{3DFEFF05-2489-4557-9267-87DA12600D71}" dt="2022-10-05T23:13:26.077" v="9514" actId="20577"/>
          <ac:spMkLst>
            <pc:docMk/>
            <pc:sldMk cId="342421898" sldId="309"/>
            <ac:spMk id="11" creationId="{64BF98A8-5250-E2F0-A7FC-EB6C97E4BE3D}"/>
          </ac:spMkLst>
        </pc:spChg>
        <pc:spChg chg="del mod">
          <ac:chgData name="Stefano Castagnoli" userId="b5b1c50746fa2fa2" providerId="LiveId" clId="{3DFEFF05-2489-4557-9267-87DA12600D71}" dt="2022-10-05T21:55:28.553" v="7947" actId="21"/>
          <ac:spMkLst>
            <pc:docMk/>
            <pc:sldMk cId="342421898" sldId="309"/>
            <ac:spMk id="58" creationId="{4433CC33-88D5-9C03-C670-F8752D666B0E}"/>
          </ac:spMkLst>
        </pc:spChg>
        <pc:graphicFrameChg chg="del mod modGraphic">
          <ac:chgData name="Stefano Castagnoli" userId="b5b1c50746fa2fa2" providerId="LiveId" clId="{3DFEFF05-2489-4557-9267-87DA12600D71}" dt="2022-10-05T21:55:28.553" v="7947" actId="21"/>
          <ac:graphicFrameMkLst>
            <pc:docMk/>
            <pc:sldMk cId="342421898" sldId="309"/>
            <ac:graphicFrameMk id="7" creationId="{5575EF5B-66FB-C422-05CC-84E5BBA19DDA}"/>
          </ac:graphicFrameMkLst>
        </pc:graphicFrameChg>
        <pc:graphicFrameChg chg="add del mod modGraphic">
          <ac:chgData name="Stefano Castagnoli" userId="b5b1c50746fa2fa2" providerId="LiveId" clId="{3DFEFF05-2489-4557-9267-87DA12600D71}" dt="2022-10-05T21:55:28.553" v="7947" actId="21"/>
          <ac:graphicFrameMkLst>
            <pc:docMk/>
            <pc:sldMk cId="342421898" sldId="309"/>
            <ac:graphicFrameMk id="15" creationId="{A1C29B30-9CC7-99A0-BD35-8F8BC849F38E}"/>
          </ac:graphicFrameMkLst>
        </pc:graphicFrameChg>
        <pc:graphicFrameChg chg="add del mod modGraphic">
          <ac:chgData name="Stefano Castagnoli" userId="b5b1c50746fa2fa2" providerId="LiveId" clId="{3DFEFF05-2489-4557-9267-87DA12600D71}" dt="2022-10-05T21:55:28.553" v="7947" actId="21"/>
          <ac:graphicFrameMkLst>
            <pc:docMk/>
            <pc:sldMk cId="342421898" sldId="309"/>
            <ac:graphicFrameMk id="19" creationId="{FF70F903-64FE-E4F1-4DB3-A0FAA440D4EC}"/>
          </ac:graphicFrameMkLst>
        </pc:graphicFrameChg>
        <pc:graphicFrameChg chg="add del mod modGraphic">
          <ac:chgData name="Stefano Castagnoli" userId="b5b1c50746fa2fa2" providerId="LiveId" clId="{3DFEFF05-2489-4557-9267-87DA12600D71}" dt="2022-10-05T21:55:28.553" v="7947" actId="21"/>
          <ac:graphicFrameMkLst>
            <pc:docMk/>
            <pc:sldMk cId="342421898" sldId="309"/>
            <ac:graphicFrameMk id="23" creationId="{121EC848-A9D0-71AA-72D2-15F00A42DAD0}"/>
          </ac:graphicFrameMkLst>
        </pc:graphicFrameChg>
        <pc:graphicFrameChg chg="add del mod modGraphic">
          <ac:chgData name="Stefano Castagnoli" userId="b5b1c50746fa2fa2" providerId="LiveId" clId="{3DFEFF05-2489-4557-9267-87DA12600D71}" dt="2022-10-05T21:55:28.553" v="7947" actId="21"/>
          <ac:graphicFrameMkLst>
            <pc:docMk/>
            <pc:sldMk cId="342421898" sldId="309"/>
            <ac:graphicFrameMk id="27" creationId="{7B47E63B-F877-C9A3-0AC9-35355A9B9D4F}"/>
          </ac:graphicFrameMkLst>
        </pc:graphicFrameChg>
        <pc:graphicFrameChg chg="del">
          <ac:chgData name="Stefano Castagnoli" userId="b5b1c50746fa2fa2" providerId="LiveId" clId="{3DFEFF05-2489-4557-9267-87DA12600D71}" dt="2022-10-05T14:10:55.575" v="7715" actId="478"/>
          <ac:graphicFrameMkLst>
            <pc:docMk/>
            <pc:sldMk cId="342421898" sldId="309"/>
            <ac:graphicFrameMk id="38" creationId="{7754324B-2698-2202-E376-AAA39787F9D2}"/>
          </ac:graphicFrameMkLst>
        </pc:graphicFrameChg>
        <pc:graphicFrameChg chg="del modGraphic">
          <ac:chgData name="Stefano Castagnoli" userId="b5b1c50746fa2fa2" providerId="LiveId" clId="{3DFEFF05-2489-4557-9267-87DA12600D71}" dt="2022-10-05T14:10:59.427" v="7719" actId="478"/>
          <ac:graphicFrameMkLst>
            <pc:docMk/>
            <pc:sldMk cId="342421898" sldId="309"/>
            <ac:graphicFrameMk id="45" creationId="{3D75EFE0-4186-19F6-EAE8-8AA15F045D6F}"/>
          </ac:graphicFrameMkLst>
        </pc:graphicFrameChg>
        <pc:graphicFrameChg chg="del">
          <ac:chgData name="Stefano Castagnoli" userId="b5b1c50746fa2fa2" providerId="LiveId" clId="{3DFEFF05-2489-4557-9267-87DA12600D71}" dt="2022-10-05T14:11:29.200" v="7725" actId="478"/>
          <ac:graphicFrameMkLst>
            <pc:docMk/>
            <pc:sldMk cId="342421898" sldId="309"/>
            <ac:graphicFrameMk id="53" creationId="{2DD7F03F-B8DC-AA20-F734-AC0192C41519}"/>
          </ac:graphicFrameMkLst>
        </pc:graphicFrame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16" creationId="{3CC65D28-2729-07BC-889B-67392AB99936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17" creationId="{6EC607B6-078F-779D-E9E4-D8BA4193934C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18" creationId="{DCC5882B-F714-47BC-4EF2-EB573DCCC210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20" creationId="{AD798AAE-A20C-154F-F509-33EFEFDA8581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21" creationId="{2836BC2C-F800-B230-3ED4-5AAD1B8B1891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22" creationId="{7AA0ED67-8014-8CBC-D550-E8157DE137B9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24" creationId="{9DE4079A-4CB1-C103-F09E-A0A2540432EE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25" creationId="{7607A118-07B6-77F9-9734-ABA59F3916BE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26" creationId="{C31547F2-E35C-044E-2935-B75097769F69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28" creationId="{2BA8E71A-9349-8DE8-942C-4D029132133C}"/>
          </ac:cxnSpMkLst>
        </pc:cxnChg>
        <pc:cxnChg chg="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29" creationId="{A14BD3F5-3B2A-10AE-2F53-C29488C00FB1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30" creationId="{D9763801-9F12-C28D-4672-A8661AD7228D}"/>
          </ac:cxnSpMkLst>
        </pc:cxnChg>
        <pc:cxnChg chg="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31" creationId="{27B7461D-4A20-45EE-D450-8DCBBC930334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32" creationId="{949D515D-B5E9-1D49-836C-32E9F913E5BE}"/>
          </ac:cxnSpMkLst>
        </pc:cxnChg>
        <pc:cxnChg chg="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37" creationId="{10B10FD3-00D5-119F-2AF7-D567BA60F4DD}"/>
          </ac:cxnSpMkLst>
        </pc:cxnChg>
        <pc:cxnChg chg="del">
          <ac:chgData name="Stefano Castagnoli" userId="b5b1c50746fa2fa2" providerId="LiveId" clId="{3DFEFF05-2489-4557-9267-87DA12600D71}" dt="2022-10-05T14:10:53.985" v="7713" actId="478"/>
          <ac:cxnSpMkLst>
            <pc:docMk/>
            <pc:sldMk cId="342421898" sldId="309"/>
            <ac:cxnSpMk id="39" creationId="{463FAB88-1DDD-33EC-8175-FFC7BBFD1CFB}"/>
          </ac:cxnSpMkLst>
        </pc:cxnChg>
        <pc:cxnChg chg="del">
          <ac:chgData name="Stefano Castagnoli" userId="b5b1c50746fa2fa2" providerId="LiveId" clId="{3DFEFF05-2489-4557-9267-87DA12600D71}" dt="2022-10-05T14:10:54.914" v="7714" actId="478"/>
          <ac:cxnSpMkLst>
            <pc:docMk/>
            <pc:sldMk cId="342421898" sldId="309"/>
            <ac:cxnSpMk id="40" creationId="{381F5F6A-EE31-E2BF-79DA-07294E6C43CA}"/>
          </ac:cxnSpMkLst>
        </pc:cxnChg>
        <pc:cxnChg chg="del">
          <ac:chgData name="Stefano Castagnoli" userId="b5b1c50746fa2fa2" providerId="LiveId" clId="{3DFEFF05-2489-4557-9267-87DA12600D71}" dt="2022-10-05T14:10:52.898" v="7712" actId="478"/>
          <ac:cxnSpMkLst>
            <pc:docMk/>
            <pc:sldMk cId="342421898" sldId="309"/>
            <ac:cxnSpMk id="41" creationId="{4DB90EA7-E57B-030B-1B94-895F24CC25DD}"/>
          </ac:cxnSpMkLst>
        </pc:cxnChg>
        <pc:cxnChg chg="del">
          <ac:chgData name="Stefano Castagnoli" userId="b5b1c50746fa2fa2" providerId="LiveId" clId="{3DFEFF05-2489-4557-9267-87DA12600D71}" dt="2022-10-05T14:11:24.038" v="7724" actId="478"/>
          <ac:cxnSpMkLst>
            <pc:docMk/>
            <pc:sldMk cId="342421898" sldId="309"/>
            <ac:cxnSpMk id="48" creationId="{32B94FD5-E72F-08BD-1E2F-964EF2EDD473}"/>
          </ac:cxnSpMkLst>
        </pc:cxnChg>
        <pc:cxnChg chg="del">
          <ac:chgData name="Stefano Castagnoli" userId="b5b1c50746fa2fa2" providerId="LiveId" clId="{3DFEFF05-2489-4557-9267-87DA12600D71}" dt="2022-10-05T14:10:58.546" v="7718" actId="478"/>
          <ac:cxnSpMkLst>
            <pc:docMk/>
            <pc:sldMk cId="342421898" sldId="309"/>
            <ac:cxnSpMk id="49" creationId="{C0BA87CA-2ADA-5C25-FF12-BD40608590C6}"/>
          </ac:cxnSpMkLst>
        </pc:cxnChg>
        <pc:cxnChg chg="del">
          <ac:chgData name="Stefano Castagnoli" userId="b5b1c50746fa2fa2" providerId="LiveId" clId="{3DFEFF05-2489-4557-9267-87DA12600D71}" dt="2022-10-05T14:10:57.746" v="7717" actId="478"/>
          <ac:cxnSpMkLst>
            <pc:docMk/>
            <pc:sldMk cId="342421898" sldId="309"/>
            <ac:cxnSpMk id="52" creationId="{02FD7F94-E58C-27EE-1F1D-F8CE9952CCEE}"/>
          </ac:cxnSpMkLst>
        </pc:cxnChg>
        <pc:cxnChg chg="del">
          <ac:chgData name="Stefano Castagnoli" userId="b5b1c50746fa2fa2" providerId="LiveId" clId="{3DFEFF05-2489-4557-9267-87DA12600D71}" dt="2022-10-05T14:11:29.200" v="7725" actId="478"/>
          <ac:cxnSpMkLst>
            <pc:docMk/>
            <pc:sldMk cId="342421898" sldId="309"/>
            <ac:cxnSpMk id="54" creationId="{B5C47ED9-93A2-C978-CE7E-5FC9048232CF}"/>
          </ac:cxnSpMkLst>
        </pc:cxnChg>
        <pc:cxnChg chg="del">
          <ac:chgData name="Stefano Castagnoli" userId="b5b1c50746fa2fa2" providerId="LiveId" clId="{3DFEFF05-2489-4557-9267-87DA12600D71}" dt="2022-10-05T14:11:29.200" v="7725" actId="478"/>
          <ac:cxnSpMkLst>
            <pc:docMk/>
            <pc:sldMk cId="342421898" sldId="309"/>
            <ac:cxnSpMk id="55" creationId="{4CC75CAA-060E-F151-AB9C-0911C7114163}"/>
          </ac:cxnSpMkLst>
        </pc:cxnChg>
        <pc:cxnChg chg="del">
          <ac:chgData name="Stefano Castagnoli" userId="b5b1c50746fa2fa2" providerId="LiveId" clId="{3DFEFF05-2489-4557-9267-87DA12600D71}" dt="2022-10-05T14:11:29.200" v="7725" actId="478"/>
          <ac:cxnSpMkLst>
            <pc:docMk/>
            <pc:sldMk cId="342421898" sldId="309"/>
            <ac:cxnSpMk id="56" creationId="{FA6802AF-821B-4FF0-6B5C-EEED5E552162}"/>
          </ac:cxnSpMkLst>
        </pc:cxnChg>
      </pc:sldChg>
      <pc:sldChg chg="delSp modSp add mod">
        <pc:chgData name="Stefano Castagnoli" userId="b5b1c50746fa2fa2" providerId="LiveId" clId="{3DFEFF05-2489-4557-9267-87DA12600D71}" dt="2022-10-05T23:14:43.364" v="9550" actId="108"/>
        <pc:sldMkLst>
          <pc:docMk/>
          <pc:sldMk cId="746480556" sldId="310"/>
        </pc:sldMkLst>
        <pc:spChg chg="mod">
          <ac:chgData name="Stefano Castagnoli" userId="b5b1c50746fa2fa2" providerId="LiveId" clId="{3DFEFF05-2489-4557-9267-87DA12600D71}" dt="2022-10-05T22:21:50.832" v="8691" actId="20577"/>
          <ac:spMkLst>
            <pc:docMk/>
            <pc:sldMk cId="746480556" sldId="310"/>
            <ac:spMk id="2" creationId="{69496913-E27E-0E18-C61E-96660AFB142B}"/>
          </ac:spMkLst>
        </pc:spChg>
        <pc:spChg chg="del mod">
          <ac:chgData name="Stefano Castagnoli" userId="b5b1c50746fa2fa2" providerId="LiveId" clId="{3DFEFF05-2489-4557-9267-87DA12600D71}" dt="2022-10-05T22:25:56.642" v="8766" actId="478"/>
          <ac:spMkLst>
            <pc:docMk/>
            <pc:sldMk cId="746480556" sldId="310"/>
            <ac:spMk id="3" creationId="{D856DB33-AD86-7B73-26D0-7BAB2C58B0C4}"/>
          </ac:spMkLst>
        </pc:spChg>
        <pc:spChg chg="del">
          <ac:chgData name="Stefano Castagnoli" userId="b5b1c50746fa2fa2" providerId="LiveId" clId="{3DFEFF05-2489-4557-9267-87DA12600D71}" dt="2022-10-05T13:41:22.013" v="7486" actId="478"/>
          <ac:spMkLst>
            <pc:docMk/>
            <pc:sldMk cId="746480556" sldId="310"/>
            <ac:spMk id="6" creationId="{829C9A6E-5AD1-6CAF-E2AC-0D87B07C1D42}"/>
          </ac:spMkLst>
        </pc:spChg>
        <pc:spChg chg="mod">
          <ac:chgData name="Stefano Castagnoli" userId="b5b1c50746fa2fa2" providerId="LiveId" clId="{3DFEFF05-2489-4557-9267-87DA12600D71}" dt="2022-10-05T23:14:43.364" v="9550" actId="108"/>
          <ac:spMkLst>
            <pc:docMk/>
            <pc:sldMk cId="746480556" sldId="310"/>
            <ac:spMk id="8" creationId="{FBA08ED7-D839-C2FB-7578-72CCAD406CBD}"/>
          </ac:spMkLst>
        </pc:spChg>
        <pc:spChg chg="del">
          <ac:chgData name="Stefano Castagnoli" userId="b5b1c50746fa2fa2" providerId="LiveId" clId="{3DFEFF05-2489-4557-9267-87DA12600D71}" dt="2022-10-05T22:26:00.343" v="8767" actId="478"/>
          <ac:spMkLst>
            <pc:docMk/>
            <pc:sldMk cId="746480556" sldId="310"/>
            <ac:spMk id="58" creationId="{4433CC33-88D5-9C03-C670-F8752D666B0E}"/>
          </ac:spMkLst>
        </pc:spChg>
        <pc:graphicFrameChg chg="del">
          <ac:chgData name="Stefano Castagnoli" userId="b5b1c50746fa2fa2" providerId="LiveId" clId="{3DFEFF05-2489-4557-9267-87DA12600D71}" dt="2022-10-05T22:26:00.343" v="8767" actId="478"/>
          <ac:graphicFrameMkLst>
            <pc:docMk/>
            <pc:sldMk cId="746480556" sldId="310"/>
            <ac:graphicFrameMk id="7" creationId="{5575EF5B-66FB-C422-05CC-84E5BBA19DDA}"/>
          </ac:graphicFrameMkLst>
        </pc:graphicFrameChg>
        <pc:graphicFrameChg chg="del">
          <ac:chgData name="Stefano Castagnoli" userId="b5b1c50746fa2fa2" providerId="LiveId" clId="{3DFEFF05-2489-4557-9267-87DA12600D71}" dt="2022-10-05T22:26:00.343" v="8767" actId="478"/>
          <ac:graphicFrameMkLst>
            <pc:docMk/>
            <pc:sldMk cId="746480556" sldId="310"/>
            <ac:graphicFrameMk id="38" creationId="{7754324B-2698-2202-E376-AAA39787F9D2}"/>
          </ac:graphicFrameMkLst>
        </pc:graphicFrameChg>
        <pc:graphicFrameChg chg="del">
          <ac:chgData name="Stefano Castagnoli" userId="b5b1c50746fa2fa2" providerId="LiveId" clId="{3DFEFF05-2489-4557-9267-87DA12600D71}" dt="2022-10-05T22:26:00.343" v="8767" actId="478"/>
          <ac:graphicFrameMkLst>
            <pc:docMk/>
            <pc:sldMk cId="746480556" sldId="310"/>
            <ac:graphicFrameMk id="45" creationId="{3D75EFE0-4186-19F6-EAE8-8AA15F045D6F}"/>
          </ac:graphicFrameMkLst>
        </pc:graphicFrameChg>
        <pc:graphicFrameChg chg="del">
          <ac:chgData name="Stefano Castagnoli" userId="b5b1c50746fa2fa2" providerId="LiveId" clId="{3DFEFF05-2489-4557-9267-87DA12600D71}" dt="2022-10-05T22:26:00.343" v="8767" actId="478"/>
          <ac:graphicFrameMkLst>
            <pc:docMk/>
            <pc:sldMk cId="746480556" sldId="310"/>
            <ac:graphicFrameMk id="53" creationId="{2DD7F03F-B8DC-AA20-F734-AC0192C41519}"/>
          </ac:graphicFrameMkLst>
        </pc:graphicFrame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29" creationId="{A14BD3F5-3B2A-10AE-2F53-C29488C00FB1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31" creationId="{27B7461D-4A20-45EE-D450-8DCBBC930334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37" creationId="{10B10FD3-00D5-119F-2AF7-D567BA60F4DD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39" creationId="{463FAB88-1DDD-33EC-8175-FFC7BBFD1CFB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40" creationId="{381F5F6A-EE31-E2BF-79DA-07294E6C43CA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41" creationId="{4DB90EA7-E57B-030B-1B94-895F24CC25DD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48" creationId="{32B94FD5-E72F-08BD-1E2F-964EF2EDD473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49" creationId="{C0BA87CA-2ADA-5C25-FF12-BD40608590C6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52" creationId="{02FD7F94-E58C-27EE-1F1D-F8CE9952CCEE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54" creationId="{B5C47ED9-93A2-C978-CE7E-5FC9048232CF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55" creationId="{4CC75CAA-060E-F151-AB9C-0911C7114163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56" creationId="{FA6802AF-821B-4FF0-6B5C-EEED5E552162}"/>
          </ac:cxnSpMkLst>
        </pc:cxnChg>
      </pc:sldChg>
      <pc:sldChg chg="addSp delSp modSp add mod">
        <pc:chgData name="Stefano Castagnoli" userId="b5b1c50746fa2fa2" providerId="LiveId" clId="{3DFEFF05-2489-4557-9267-87DA12600D71}" dt="2022-10-05T22:51:44.576" v="9261" actId="1076"/>
        <pc:sldMkLst>
          <pc:docMk/>
          <pc:sldMk cId="202313371" sldId="311"/>
        </pc:sldMkLst>
        <pc:spChg chg="mod">
          <ac:chgData name="Stefano Castagnoli" userId="b5b1c50746fa2fa2" providerId="LiveId" clId="{3DFEFF05-2489-4557-9267-87DA12600D71}" dt="2022-10-05T22:21:34.743" v="8673" actId="20577"/>
          <ac:spMkLst>
            <pc:docMk/>
            <pc:sldMk cId="202313371" sldId="311"/>
            <ac:spMk id="2" creationId="{69496913-E27E-0E18-C61E-96660AFB142B}"/>
          </ac:spMkLst>
        </pc:spChg>
        <pc:spChg chg="del">
          <ac:chgData name="Stefano Castagnoli" userId="b5b1c50746fa2fa2" providerId="LiveId" clId="{3DFEFF05-2489-4557-9267-87DA12600D71}" dt="2022-10-05T21:55:34.499" v="7949" actId="478"/>
          <ac:spMkLst>
            <pc:docMk/>
            <pc:sldMk cId="202313371" sldId="311"/>
            <ac:spMk id="3" creationId="{D856DB33-AD86-7B73-26D0-7BAB2C58B0C4}"/>
          </ac:spMkLst>
        </pc:spChg>
        <pc:spChg chg="del">
          <ac:chgData name="Stefano Castagnoli" userId="b5b1c50746fa2fa2" providerId="LiveId" clId="{3DFEFF05-2489-4557-9267-87DA12600D71}" dt="2022-10-05T21:55:36.887" v="7950" actId="478"/>
          <ac:spMkLst>
            <pc:docMk/>
            <pc:sldMk cId="202313371" sldId="311"/>
            <ac:spMk id="6" creationId="{829C9A6E-5AD1-6CAF-E2AC-0D87B07C1D42}"/>
          </ac:spMkLst>
        </pc:spChg>
        <pc:spChg chg="add del mod">
          <ac:chgData name="Stefano Castagnoli" userId="b5b1c50746fa2fa2" providerId="LiveId" clId="{3DFEFF05-2489-4557-9267-87DA12600D71}" dt="2022-10-05T21:55:48.122" v="7952" actId="478"/>
          <ac:spMkLst>
            <pc:docMk/>
            <pc:sldMk cId="202313371" sldId="311"/>
            <ac:spMk id="7" creationId="{2DB18CA5-6482-8510-28E4-08D43308DF04}"/>
          </ac:spMkLst>
        </pc:spChg>
        <pc:spChg chg="del">
          <ac:chgData name="Stefano Castagnoli" userId="b5b1c50746fa2fa2" providerId="LiveId" clId="{3DFEFF05-2489-4557-9267-87DA12600D71}" dt="2022-10-05T21:55:45.176" v="7951" actId="478"/>
          <ac:spMkLst>
            <pc:docMk/>
            <pc:sldMk cId="202313371" sldId="311"/>
            <ac:spMk id="11" creationId="{64BF98A8-5250-E2F0-A7FC-EB6C97E4BE3D}"/>
          </ac:spMkLst>
        </pc:spChg>
        <pc:spChg chg="add del mod">
          <ac:chgData name="Stefano Castagnoli" userId="b5b1c50746fa2fa2" providerId="LiveId" clId="{3DFEFF05-2489-4557-9267-87DA12600D71}" dt="2022-10-05T21:58:19.264" v="7989" actId="478"/>
          <ac:spMkLst>
            <pc:docMk/>
            <pc:sldMk cId="202313371" sldId="311"/>
            <ac:spMk id="13" creationId="{5D337A0E-6178-FC0E-EA57-DDDB1A6E331C}"/>
          </ac:spMkLst>
        </pc:spChg>
        <pc:spChg chg="add del mod">
          <ac:chgData name="Stefano Castagnoli" userId="b5b1c50746fa2fa2" providerId="LiveId" clId="{3DFEFF05-2489-4557-9267-87DA12600D71}" dt="2022-10-05T21:58:16.400" v="7988" actId="478"/>
          <ac:spMkLst>
            <pc:docMk/>
            <pc:sldMk cId="202313371" sldId="311"/>
            <ac:spMk id="34" creationId="{966EFA08-6EDA-C63F-7E1F-D2B63E6FA12B}"/>
          </ac:spMkLst>
        </pc:spChg>
        <pc:spChg chg="add del mod">
          <ac:chgData name="Stefano Castagnoli" userId="b5b1c50746fa2fa2" providerId="LiveId" clId="{3DFEFF05-2489-4557-9267-87DA12600D71}" dt="2022-10-05T21:59:36.553" v="8007" actId="478"/>
          <ac:spMkLst>
            <pc:docMk/>
            <pc:sldMk cId="202313371" sldId="311"/>
            <ac:spMk id="44" creationId="{A900814E-A693-12E8-1CFB-15A8344C1F0C}"/>
          </ac:spMkLst>
        </pc:spChg>
        <pc:spChg chg="add mod">
          <ac:chgData name="Stefano Castagnoli" userId="b5b1c50746fa2fa2" providerId="LiveId" clId="{3DFEFF05-2489-4557-9267-87DA12600D71}" dt="2022-10-05T22:16:19.957" v="8397" actId="1038"/>
          <ac:spMkLst>
            <pc:docMk/>
            <pc:sldMk cId="202313371" sldId="311"/>
            <ac:spMk id="66" creationId="{789490E3-2491-60B2-48E8-33989CEDE975}"/>
          </ac:spMkLst>
        </pc:spChg>
        <pc:spChg chg="add mod">
          <ac:chgData name="Stefano Castagnoli" userId="b5b1c50746fa2fa2" providerId="LiveId" clId="{3DFEFF05-2489-4557-9267-87DA12600D71}" dt="2022-10-05T22:16:19.957" v="8397" actId="1038"/>
          <ac:spMkLst>
            <pc:docMk/>
            <pc:sldMk cId="202313371" sldId="311"/>
            <ac:spMk id="76" creationId="{BE38EAE0-16CA-4AE1-827F-DDE344DB8AF0}"/>
          </ac:spMkLst>
        </pc:spChg>
        <pc:spChg chg="add mod">
          <ac:chgData name="Stefano Castagnoli" userId="b5b1c50746fa2fa2" providerId="LiveId" clId="{3DFEFF05-2489-4557-9267-87DA12600D71}" dt="2022-10-05T22:51:32.189" v="9259" actId="20577"/>
          <ac:spMkLst>
            <pc:docMk/>
            <pc:sldMk cId="202313371" sldId="311"/>
            <ac:spMk id="107" creationId="{18E67EFB-CB94-4743-911B-2DEE9903C053}"/>
          </ac:spMkLst>
        </pc:spChg>
        <pc:spChg chg="add mod">
          <ac:chgData name="Stefano Castagnoli" userId="b5b1c50746fa2fa2" providerId="LiveId" clId="{3DFEFF05-2489-4557-9267-87DA12600D71}" dt="2022-10-05T22:16:34.657" v="8400" actId="14100"/>
          <ac:spMkLst>
            <pc:docMk/>
            <pc:sldMk cId="202313371" sldId="311"/>
            <ac:spMk id="108" creationId="{3C6A98D0-8948-715E-98E6-2C521420A9DA}"/>
          </ac:spMkLst>
        </pc:spChg>
        <pc:spChg chg="add mod">
          <ac:chgData name="Stefano Castagnoli" userId="b5b1c50746fa2fa2" providerId="LiveId" clId="{3DFEFF05-2489-4557-9267-87DA12600D71}" dt="2022-10-05T22:16:44.516" v="8403" actId="14100"/>
          <ac:spMkLst>
            <pc:docMk/>
            <pc:sldMk cId="202313371" sldId="311"/>
            <ac:spMk id="109" creationId="{38A9D1B5-66C3-7C57-7902-236D3D806D28}"/>
          </ac:spMkLst>
        </pc:spChg>
        <pc:spChg chg="add mod">
          <ac:chgData name="Stefano Castagnoli" userId="b5b1c50746fa2fa2" providerId="LiveId" clId="{3DFEFF05-2489-4557-9267-87DA12600D71}" dt="2022-10-05T22:16:53.592" v="8406" actId="14100"/>
          <ac:spMkLst>
            <pc:docMk/>
            <pc:sldMk cId="202313371" sldId="311"/>
            <ac:spMk id="110" creationId="{4EE124AA-A476-45D5-329D-87E3002D7190}"/>
          </ac:spMkLst>
        </pc:spChg>
        <pc:spChg chg="add mod">
          <ac:chgData name="Stefano Castagnoli" userId="b5b1c50746fa2fa2" providerId="LiveId" clId="{3DFEFF05-2489-4557-9267-87DA12600D71}" dt="2022-10-05T22:17:08.309" v="8409" actId="14100"/>
          <ac:spMkLst>
            <pc:docMk/>
            <pc:sldMk cId="202313371" sldId="311"/>
            <ac:spMk id="111" creationId="{44F56E21-803B-D554-4379-1EA80FD74118}"/>
          </ac:spMkLst>
        </pc:spChg>
        <pc:spChg chg="add mod">
          <ac:chgData name="Stefano Castagnoli" userId="b5b1c50746fa2fa2" providerId="LiveId" clId="{3DFEFF05-2489-4557-9267-87DA12600D71}" dt="2022-10-05T22:17:42.006" v="8450" actId="1037"/>
          <ac:spMkLst>
            <pc:docMk/>
            <pc:sldMk cId="202313371" sldId="311"/>
            <ac:spMk id="112" creationId="{8660DF65-DFB4-F225-0D9D-47ABA44BE3D4}"/>
          </ac:spMkLst>
        </pc:spChg>
        <pc:spChg chg="add mod">
          <ac:chgData name="Stefano Castagnoli" userId="b5b1c50746fa2fa2" providerId="LiveId" clId="{3DFEFF05-2489-4557-9267-87DA12600D71}" dt="2022-10-05T22:17:57.008" v="8454" actId="20577"/>
          <ac:spMkLst>
            <pc:docMk/>
            <pc:sldMk cId="202313371" sldId="311"/>
            <ac:spMk id="113" creationId="{6C7FC476-ACF7-1DC3-094A-D5D04BEC8BE4}"/>
          </ac:spMkLst>
        </pc:spChg>
        <pc:spChg chg="add mod">
          <ac:chgData name="Stefano Castagnoli" userId="b5b1c50746fa2fa2" providerId="LiveId" clId="{3DFEFF05-2489-4557-9267-87DA12600D71}" dt="2022-10-05T22:18:20.663" v="8457" actId="20577"/>
          <ac:spMkLst>
            <pc:docMk/>
            <pc:sldMk cId="202313371" sldId="311"/>
            <ac:spMk id="114" creationId="{696552FF-199B-B2BD-4884-72EB24FC183A}"/>
          </ac:spMkLst>
        </pc:spChg>
        <pc:spChg chg="add mod">
          <ac:chgData name="Stefano Castagnoli" userId="b5b1c50746fa2fa2" providerId="LiveId" clId="{3DFEFF05-2489-4557-9267-87DA12600D71}" dt="2022-10-05T22:18:53.833" v="8462" actId="1076"/>
          <ac:spMkLst>
            <pc:docMk/>
            <pc:sldMk cId="202313371" sldId="311"/>
            <ac:spMk id="115" creationId="{A31C6129-227A-31B8-F03D-E91AB29A2373}"/>
          </ac:spMkLst>
        </pc:sp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8" creationId="{9734843C-6624-BF58-78CB-0ED7F6E0BA23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14" creationId="{1A503822-6CC4-3E86-4888-AD6CEC8CAFB4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18" creationId="{9640B786-023E-536A-CB64-E6F8E18BBD5B}"/>
          </ac:graphicFrameMkLst>
        </pc:graphicFrameChg>
        <pc:graphicFrameChg chg="add del mod modGraphic">
          <ac:chgData name="Stefano Castagnoli" userId="b5b1c50746fa2fa2" providerId="LiveId" clId="{3DFEFF05-2489-4557-9267-87DA12600D71}" dt="2022-10-05T21:57:47.768" v="7984" actId="478"/>
          <ac:graphicFrameMkLst>
            <pc:docMk/>
            <pc:sldMk cId="202313371" sldId="311"/>
            <ac:graphicFrameMk id="22" creationId="{D532DD86-4EBA-9B07-8626-1ECDD5B1383D}"/>
          </ac:graphicFrameMkLst>
        </pc:graphicFrameChg>
        <pc:graphicFrameChg chg="add del mod modGraphic">
          <ac:chgData name="Stefano Castagnoli" userId="b5b1c50746fa2fa2" providerId="LiveId" clId="{3DFEFF05-2489-4557-9267-87DA12600D71}" dt="2022-10-05T21:57:47.768" v="7984" actId="478"/>
          <ac:graphicFrameMkLst>
            <pc:docMk/>
            <pc:sldMk cId="202313371" sldId="311"/>
            <ac:graphicFrameMk id="26" creationId="{C6FCC615-A0BF-85C8-AB5E-3CD35B3D5CDE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30" creationId="{0ACEE3D6-3CEE-5112-D49C-DCEA0689D592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35" creationId="{171D2D32-4EE7-CD4E-4734-FC75BB838331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40" creationId="{9DDDB84D-1AE8-3D64-5C43-5590D9D4BFE8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45" creationId="{EA78A996-2E47-6BF5-C738-7BA4EB813EAF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50" creationId="{EBE128B7-D0F1-293D-C47C-96747543456D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54" creationId="{731AD864-D988-A5A7-3965-7172F54F3593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58" creationId="{19C78668-32C4-F481-500B-E57262EE02B3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62" creationId="{2F6A3D4E-D568-7A2D-4233-5FF008F529DE}"/>
          </ac:graphicFrameMkLst>
        </pc:graphicFrameChg>
        <pc:picChg chg="add mod">
          <ac:chgData name="Stefano Castagnoli" userId="b5b1c50746fa2fa2" providerId="LiveId" clId="{3DFEFF05-2489-4557-9267-87DA12600D71}" dt="2022-10-05T22:51:44.576" v="9261" actId="1076"/>
          <ac:picMkLst>
            <pc:docMk/>
            <pc:sldMk cId="202313371" sldId="311"/>
            <ac:picMk id="117" creationId="{96E22536-B6E3-D159-38C3-322CCA4D376A}"/>
          </ac:picMkLst>
        </pc:pic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9" creationId="{4B7E5305-537F-F5B0-DDCF-9D216A157BF5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10" creationId="{530CAC9A-5363-4D67-6DA5-E7CEC4CD3285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12" creationId="{0530885F-7C7D-E952-59AE-7574D7A4D57B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15" creationId="{01FCCCBE-15DA-0F01-CC66-81D7DF99658A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16" creationId="{9641CE5E-D334-E3C4-74C5-683C24B1D843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17" creationId="{9E2C7C0F-69AA-D9E9-91E3-A9ECEE7E4792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19" creationId="{F4583143-187F-6CED-2EB3-7FCB50BBC681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20" creationId="{903B7BF2-9EB7-8C78-93E9-473F30DA4B58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21" creationId="{09CEE3EB-4F6B-6142-231A-A41E58B60534}"/>
          </ac:cxnSpMkLst>
        </pc:cxnChg>
        <pc:cxnChg chg="add del mod">
          <ac:chgData name="Stefano Castagnoli" userId="b5b1c50746fa2fa2" providerId="LiveId" clId="{3DFEFF05-2489-4557-9267-87DA12600D71}" dt="2022-10-05T21:57:47.768" v="7984" actId="478"/>
          <ac:cxnSpMkLst>
            <pc:docMk/>
            <pc:sldMk cId="202313371" sldId="311"/>
            <ac:cxnSpMk id="23" creationId="{4C02DB80-3E48-C0BA-9C85-18830329E01E}"/>
          </ac:cxnSpMkLst>
        </pc:cxnChg>
        <pc:cxnChg chg="add del mod">
          <ac:chgData name="Stefano Castagnoli" userId="b5b1c50746fa2fa2" providerId="LiveId" clId="{3DFEFF05-2489-4557-9267-87DA12600D71}" dt="2022-10-05T21:57:47.768" v="7984" actId="478"/>
          <ac:cxnSpMkLst>
            <pc:docMk/>
            <pc:sldMk cId="202313371" sldId="311"/>
            <ac:cxnSpMk id="24" creationId="{EE6C3188-6903-D0C6-B579-DFBA4D9D609C}"/>
          </ac:cxnSpMkLst>
        </pc:cxnChg>
        <pc:cxnChg chg="add del mod">
          <ac:chgData name="Stefano Castagnoli" userId="b5b1c50746fa2fa2" providerId="LiveId" clId="{3DFEFF05-2489-4557-9267-87DA12600D71}" dt="2022-10-05T21:57:47.768" v="7984" actId="478"/>
          <ac:cxnSpMkLst>
            <pc:docMk/>
            <pc:sldMk cId="202313371" sldId="311"/>
            <ac:cxnSpMk id="25" creationId="{976D8438-BC7A-220E-E9FD-A6A447D79936}"/>
          </ac:cxnSpMkLst>
        </pc:cxnChg>
        <pc:cxnChg chg="add del mod">
          <ac:chgData name="Stefano Castagnoli" userId="b5b1c50746fa2fa2" providerId="LiveId" clId="{3DFEFF05-2489-4557-9267-87DA12600D71}" dt="2022-10-05T21:57:47.768" v="7984" actId="478"/>
          <ac:cxnSpMkLst>
            <pc:docMk/>
            <pc:sldMk cId="202313371" sldId="311"/>
            <ac:cxnSpMk id="27" creationId="{67B6163F-2544-421A-1C98-948C15D63EA3}"/>
          </ac:cxnSpMkLst>
        </pc:cxnChg>
        <pc:cxnChg chg="add del mod">
          <ac:chgData name="Stefano Castagnoli" userId="b5b1c50746fa2fa2" providerId="LiveId" clId="{3DFEFF05-2489-4557-9267-87DA12600D71}" dt="2022-10-05T21:57:47.768" v="7984" actId="478"/>
          <ac:cxnSpMkLst>
            <pc:docMk/>
            <pc:sldMk cId="202313371" sldId="311"/>
            <ac:cxnSpMk id="28" creationId="{78C3B880-514E-7EA5-72EF-747A6E8559C1}"/>
          </ac:cxnSpMkLst>
        </pc:cxnChg>
        <pc:cxnChg chg="add del mod">
          <ac:chgData name="Stefano Castagnoli" userId="b5b1c50746fa2fa2" providerId="LiveId" clId="{3DFEFF05-2489-4557-9267-87DA12600D71}" dt="2022-10-05T21:57:47.768" v="7984" actId="478"/>
          <ac:cxnSpMkLst>
            <pc:docMk/>
            <pc:sldMk cId="202313371" sldId="311"/>
            <ac:cxnSpMk id="29" creationId="{0FE1DC57-22C3-E596-F84E-D8C801B9E615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31" creationId="{34D712ED-19D8-B2FA-0479-B362C911A949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32" creationId="{9822B167-92AB-A15B-CFD3-1687CF2CCDE2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33" creationId="{8513F5AC-3482-5247-85B8-9DD9AFD24FCD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36" creationId="{61C89E35-2DB1-424F-B094-B57AE4F03552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37" creationId="{D606A083-90A7-F8CB-A994-BC600A3F023D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38" creationId="{39E86124-EFDE-2DB7-164E-29C932C6D7B9}"/>
          </ac:cxnSpMkLst>
        </pc:cxnChg>
        <pc:cxnChg chg="add del mod">
          <ac:chgData name="Stefano Castagnoli" userId="b5b1c50746fa2fa2" providerId="LiveId" clId="{3DFEFF05-2489-4557-9267-87DA12600D71}" dt="2022-10-05T21:58:10.764" v="7987" actId="478"/>
          <ac:cxnSpMkLst>
            <pc:docMk/>
            <pc:sldMk cId="202313371" sldId="311"/>
            <ac:cxnSpMk id="39" creationId="{61974E86-D6BC-193D-CD86-3423EEAF108D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41" creationId="{8285C899-3DAC-C3B3-95DC-39692387BA43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42" creationId="{E9B36CC0-2FE4-44BB-114E-8AFAE7805DBD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43" creationId="{0506A012-9C2D-6898-D6B1-7E23C1B32B34}"/>
          </ac:cxnSpMkLst>
        </pc:cxnChg>
        <pc:cxnChg chg="add del mod">
          <ac:chgData name="Stefano Castagnoli" userId="b5b1c50746fa2fa2" providerId="LiveId" clId="{3DFEFF05-2489-4557-9267-87DA12600D71}" dt="2022-10-05T21:59:25.473" v="8004" actId="478"/>
          <ac:cxnSpMkLst>
            <pc:docMk/>
            <pc:sldMk cId="202313371" sldId="311"/>
            <ac:cxnSpMk id="46" creationId="{206794CB-90F9-7E46-9133-FE7B2212EAB0}"/>
          </ac:cxnSpMkLst>
        </pc:cxnChg>
        <pc:cxnChg chg="add del mod">
          <ac:chgData name="Stefano Castagnoli" userId="b5b1c50746fa2fa2" providerId="LiveId" clId="{3DFEFF05-2489-4557-9267-87DA12600D71}" dt="2022-10-05T21:59:26.875" v="8005" actId="478"/>
          <ac:cxnSpMkLst>
            <pc:docMk/>
            <pc:sldMk cId="202313371" sldId="311"/>
            <ac:cxnSpMk id="47" creationId="{BEE011A2-C98F-84A1-24F5-C655E3436280}"/>
          </ac:cxnSpMkLst>
        </pc:cxnChg>
        <pc:cxnChg chg="add del mod">
          <ac:chgData name="Stefano Castagnoli" userId="b5b1c50746fa2fa2" providerId="LiveId" clId="{3DFEFF05-2489-4557-9267-87DA12600D71}" dt="2022-10-05T21:59:24.102" v="8003" actId="478"/>
          <ac:cxnSpMkLst>
            <pc:docMk/>
            <pc:sldMk cId="202313371" sldId="311"/>
            <ac:cxnSpMk id="48" creationId="{6EACE431-C11F-91E3-628B-A9F1F7E9C9BF}"/>
          </ac:cxnSpMkLst>
        </pc:cxnChg>
        <pc:cxnChg chg="add del mod">
          <ac:chgData name="Stefano Castagnoli" userId="b5b1c50746fa2fa2" providerId="LiveId" clId="{3DFEFF05-2489-4557-9267-87DA12600D71}" dt="2022-10-05T21:59:28.025" v="8006" actId="478"/>
          <ac:cxnSpMkLst>
            <pc:docMk/>
            <pc:sldMk cId="202313371" sldId="311"/>
            <ac:cxnSpMk id="49" creationId="{B6A9AFE7-201B-1DBC-59EB-FE1EA49AC34A}"/>
          </ac:cxnSpMkLst>
        </pc:cxnChg>
        <pc:cxnChg chg="add del mod">
          <ac:chgData name="Stefano Castagnoli" userId="b5b1c50746fa2fa2" providerId="LiveId" clId="{3DFEFF05-2489-4557-9267-87DA12600D71}" dt="2022-10-05T22:00:47.015" v="8014" actId="478"/>
          <ac:cxnSpMkLst>
            <pc:docMk/>
            <pc:sldMk cId="202313371" sldId="311"/>
            <ac:cxnSpMk id="51" creationId="{3FB07467-1C7D-32AA-C977-F221548269EB}"/>
          </ac:cxnSpMkLst>
        </pc:cxnChg>
        <pc:cxnChg chg="add del mod">
          <ac:chgData name="Stefano Castagnoli" userId="b5b1c50746fa2fa2" providerId="LiveId" clId="{3DFEFF05-2489-4557-9267-87DA12600D71}" dt="2022-10-05T22:00:48.272" v="8015" actId="478"/>
          <ac:cxnSpMkLst>
            <pc:docMk/>
            <pc:sldMk cId="202313371" sldId="311"/>
            <ac:cxnSpMk id="52" creationId="{5FD0BD5F-0153-BCDE-F0BD-4A2BE20B2EFE}"/>
          </ac:cxnSpMkLst>
        </pc:cxnChg>
        <pc:cxnChg chg="add del mod">
          <ac:chgData name="Stefano Castagnoli" userId="b5b1c50746fa2fa2" providerId="LiveId" clId="{3DFEFF05-2489-4557-9267-87DA12600D71}" dt="2022-10-05T22:00:45.537" v="8013" actId="478"/>
          <ac:cxnSpMkLst>
            <pc:docMk/>
            <pc:sldMk cId="202313371" sldId="311"/>
            <ac:cxnSpMk id="53" creationId="{43302BB3-BFCC-DC5F-C8CF-775CCFF76F42}"/>
          </ac:cxnSpMkLst>
        </pc:cxnChg>
        <pc:cxnChg chg="add del mod">
          <ac:chgData name="Stefano Castagnoli" userId="b5b1c50746fa2fa2" providerId="LiveId" clId="{3DFEFF05-2489-4557-9267-87DA12600D71}" dt="2022-10-05T22:03:22.879" v="8064" actId="478"/>
          <ac:cxnSpMkLst>
            <pc:docMk/>
            <pc:sldMk cId="202313371" sldId="311"/>
            <ac:cxnSpMk id="55" creationId="{3C353C0E-C3BF-24A9-1617-7F38FD3F3F9D}"/>
          </ac:cxnSpMkLst>
        </pc:cxnChg>
        <pc:cxnChg chg="add del mod">
          <ac:chgData name="Stefano Castagnoli" userId="b5b1c50746fa2fa2" providerId="LiveId" clId="{3DFEFF05-2489-4557-9267-87DA12600D71}" dt="2022-10-05T22:03:23.479" v="8065" actId="478"/>
          <ac:cxnSpMkLst>
            <pc:docMk/>
            <pc:sldMk cId="202313371" sldId="311"/>
            <ac:cxnSpMk id="56" creationId="{2CCA9162-3B8A-80BD-DE03-4215434AD0AC}"/>
          </ac:cxnSpMkLst>
        </pc:cxnChg>
        <pc:cxnChg chg="add del mod">
          <ac:chgData name="Stefano Castagnoli" userId="b5b1c50746fa2fa2" providerId="LiveId" clId="{3DFEFF05-2489-4557-9267-87DA12600D71}" dt="2022-10-05T22:00:49.265" v="8016" actId="478"/>
          <ac:cxnSpMkLst>
            <pc:docMk/>
            <pc:sldMk cId="202313371" sldId="311"/>
            <ac:cxnSpMk id="57" creationId="{53024BF1-DA19-A4B9-BCD2-45E34E4460A5}"/>
          </ac:cxnSpMkLst>
        </pc:cxnChg>
        <pc:cxnChg chg="add del mod">
          <ac:chgData name="Stefano Castagnoli" userId="b5b1c50746fa2fa2" providerId="LiveId" clId="{3DFEFF05-2489-4557-9267-87DA12600D71}" dt="2022-10-05T22:03:24.049" v="8068" actId="478"/>
          <ac:cxnSpMkLst>
            <pc:docMk/>
            <pc:sldMk cId="202313371" sldId="311"/>
            <ac:cxnSpMk id="59" creationId="{97168427-43A6-96FD-98D1-29C824AE5D05}"/>
          </ac:cxnSpMkLst>
        </pc:cxnChg>
        <pc:cxnChg chg="add del mod">
          <ac:chgData name="Stefano Castagnoli" userId="b5b1c50746fa2fa2" providerId="LiveId" clId="{3DFEFF05-2489-4557-9267-87DA12600D71}" dt="2022-10-05T22:03:24.019" v="8067" actId="478"/>
          <ac:cxnSpMkLst>
            <pc:docMk/>
            <pc:sldMk cId="202313371" sldId="311"/>
            <ac:cxnSpMk id="60" creationId="{595363ED-CF93-7F09-318E-47FACE1F2167}"/>
          </ac:cxnSpMkLst>
        </pc:cxnChg>
        <pc:cxnChg chg="add del mod">
          <ac:chgData name="Stefano Castagnoli" userId="b5b1c50746fa2fa2" providerId="LiveId" clId="{3DFEFF05-2489-4557-9267-87DA12600D71}" dt="2022-10-05T22:03:23.985" v="8066" actId="478"/>
          <ac:cxnSpMkLst>
            <pc:docMk/>
            <pc:sldMk cId="202313371" sldId="311"/>
            <ac:cxnSpMk id="61" creationId="{0344448B-6416-C095-24CF-260F243371A4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63" creationId="{911F5308-0607-82CD-DD34-13756CBEA971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64" creationId="{F3F8850C-92CF-EE30-9131-A315CC0FCD87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65" creationId="{4B51C6BF-C123-2FEC-EE48-9C53EF58CF51}"/>
          </ac:cxnSpMkLst>
        </pc:cxnChg>
        <pc:cxnChg chg="add del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67" creationId="{DB5C5CE2-0206-417D-D8EF-02B525C3CACD}"/>
          </ac:cxnSpMkLst>
        </pc:cxnChg>
        <pc:cxnChg chg="add del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68" creationId="{141DB38E-E4CB-479E-F3F9-E36C65DDE8FE}"/>
          </ac:cxnSpMkLst>
        </pc:cxnChg>
        <pc:cxnChg chg="add del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69" creationId="{4716565F-6D23-B53F-2457-3098BF9A366D}"/>
          </ac:cxnSpMkLst>
        </pc:cxnChg>
        <pc:cxnChg chg="add del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70" creationId="{C1718E56-0A14-7599-B725-29FB1711FBAF}"/>
          </ac:cxnSpMkLst>
        </pc:cxnChg>
        <pc:cxnChg chg="add del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71" creationId="{50DE0D15-EB58-977A-415B-69BE53D2696D}"/>
          </ac:cxnSpMkLst>
        </pc:cxnChg>
        <pc:cxnChg chg="add del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72" creationId="{4F981898-40C1-CA67-E476-D6A0F64E79C5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73" creationId="{E9E0A633-14E5-4B26-AF05-8D21E9AC3750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74" creationId="{52A926D2-759C-72F3-173E-B4D54503624A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75" creationId="{73D281D2-AE34-A23D-00B9-F249BB1CAEE9}"/>
          </ac:cxnSpMkLst>
        </pc:cxnChg>
      </pc:sldChg>
      <pc:sldChg chg="delSp modSp add mod">
        <pc:chgData name="Stefano Castagnoli" userId="b5b1c50746fa2fa2" providerId="LiveId" clId="{3DFEFF05-2489-4557-9267-87DA12600D71}" dt="2022-10-06T01:29:56.478" v="9923" actId="478"/>
        <pc:sldMkLst>
          <pc:docMk/>
          <pc:sldMk cId="2779842184" sldId="312"/>
        </pc:sldMkLst>
        <pc:spChg chg="del">
          <ac:chgData name="Stefano Castagnoli" userId="b5b1c50746fa2fa2" providerId="LiveId" clId="{3DFEFF05-2489-4557-9267-87DA12600D71}" dt="2022-10-06T01:29:56.478" v="9923" actId="478"/>
          <ac:spMkLst>
            <pc:docMk/>
            <pc:sldMk cId="2779842184" sldId="312"/>
            <ac:spMk id="3" creationId="{D856DB33-AD86-7B73-26D0-7BAB2C58B0C4}"/>
          </ac:spMkLst>
        </pc:spChg>
        <pc:spChg chg="del">
          <ac:chgData name="Stefano Castagnoli" userId="b5b1c50746fa2fa2" providerId="LiveId" clId="{3DFEFF05-2489-4557-9267-87DA12600D71}" dt="2022-10-06T01:29:54.272" v="9922" actId="478"/>
          <ac:spMkLst>
            <pc:docMk/>
            <pc:sldMk cId="2779842184" sldId="312"/>
            <ac:spMk id="6" creationId="{829C9A6E-5AD1-6CAF-E2AC-0D87B07C1D42}"/>
          </ac:spMkLst>
        </pc:spChg>
        <pc:spChg chg="mod">
          <ac:chgData name="Stefano Castagnoli" userId="b5b1c50746fa2fa2" providerId="LiveId" clId="{3DFEFF05-2489-4557-9267-87DA12600D71}" dt="2022-10-06T01:29:49.587" v="9920" actId="20577"/>
          <ac:spMkLst>
            <pc:docMk/>
            <pc:sldMk cId="2779842184" sldId="312"/>
            <ac:spMk id="8" creationId="{FBA08ED7-D839-C2FB-7578-72CCAD406CBD}"/>
          </ac:spMkLst>
        </pc:spChg>
        <pc:spChg chg="del">
          <ac:chgData name="Stefano Castagnoli" userId="b5b1c50746fa2fa2" providerId="LiveId" clId="{3DFEFF05-2489-4557-9267-87DA12600D71}" dt="2022-10-06T01:29:52.483" v="9921" actId="478"/>
          <ac:spMkLst>
            <pc:docMk/>
            <pc:sldMk cId="2779842184" sldId="312"/>
            <ac:spMk id="9" creationId="{B799B667-48F0-C711-1955-3C738F5D56EF}"/>
          </ac:spMkLst>
        </pc:spChg>
      </pc:sldChg>
      <pc:sldChg chg="addSp modSp add mod">
        <pc:chgData name="Stefano Castagnoli" userId="b5b1c50746fa2fa2" providerId="LiveId" clId="{3DFEFF05-2489-4557-9267-87DA12600D71}" dt="2022-10-12T22:42:27.434" v="10169" actId="20577"/>
        <pc:sldMkLst>
          <pc:docMk/>
          <pc:sldMk cId="2449822454" sldId="313"/>
        </pc:sldMkLst>
        <pc:spChg chg="mod">
          <ac:chgData name="Stefano Castagnoli" userId="b5b1c50746fa2fa2" providerId="LiveId" clId="{3DFEFF05-2489-4557-9267-87DA12600D71}" dt="2022-10-12T22:35:13.762" v="10054" actId="20577"/>
          <ac:spMkLst>
            <pc:docMk/>
            <pc:sldMk cId="2449822454" sldId="313"/>
            <ac:spMk id="2" creationId="{69496913-E27E-0E18-C61E-96660AFB142B}"/>
          </ac:spMkLst>
        </pc:spChg>
        <pc:spChg chg="add mod">
          <ac:chgData name="Stefano Castagnoli" userId="b5b1c50746fa2fa2" providerId="LiveId" clId="{3DFEFF05-2489-4557-9267-87DA12600D71}" dt="2022-10-12T22:37:00.013" v="10087" actId="1076"/>
          <ac:spMkLst>
            <pc:docMk/>
            <pc:sldMk cId="2449822454" sldId="313"/>
            <ac:spMk id="9" creationId="{243F4654-98E1-6107-A684-04155B0ED80E}"/>
          </ac:spMkLst>
        </pc:spChg>
        <pc:spChg chg="add mod">
          <ac:chgData name="Stefano Castagnoli" userId="b5b1c50746fa2fa2" providerId="LiveId" clId="{3DFEFF05-2489-4557-9267-87DA12600D71}" dt="2022-10-12T22:37:24.193" v="10095" actId="20577"/>
          <ac:spMkLst>
            <pc:docMk/>
            <pc:sldMk cId="2449822454" sldId="313"/>
            <ac:spMk id="13" creationId="{F88C3A40-C2CD-5336-07C2-26726308D1D5}"/>
          </ac:spMkLst>
        </pc:spChg>
        <pc:spChg chg="add mod">
          <ac:chgData name="Stefano Castagnoli" userId="b5b1c50746fa2fa2" providerId="LiveId" clId="{3DFEFF05-2489-4557-9267-87DA12600D71}" dt="2022-10-12T22:38:03.339" v="10107" actId="14100"/>
          <ac:spMkLst>
            <pc:docMk/>
            <pc:sldMk cId="2449822454" sldId="313"/>
            <ac:spMk id="15" creationId="{A5C8EAB7-5B49-F7DA-34D8-F5E26E866C21}"/>
          </ac:spMkLst>
        </pc:spChg>
        <pc:spChg chg="add mod">
          <ac:chgData name="Stefano Castagnoli" userId="b5b1c50746fa2fa2" providerId="LiveId" clId="{3DFEFF05-2489-4557-9267-87DA12600D71}" dt="2022-10-12T22:38:17.236" v="10110" actId="14100"/>
          <ac:spMkLst>
            <pc:docMk/>
            <pc:sldMk cId="2449822454" sldId="313"/>
            <ac:spMk id="19" creationId="{CF60E754-F780-7D6E-0CA8-AD7DCD398062}"/>
          </ac:spMkLst>
        </pc:spChg>
        <pc:spChg chg="add mod">
          <ac:chgData name="Stefano Castagnoli" userId="b5b1c50746fa2fa2" providerId="LiveId" clId="{3DFEFF05-2489-4557-9267-87DA12600D71}" dt="2022-10-12T22:42:27.434" v="10169" actId="20577"/>
          <ac:spMkLst>
            <pc:docMk/>
            <pc:sldMk cId="2449822454" sldId="313"/>
            <ac:spMk id="22" creationId="{F47B0875-0292-F6FA-964A-E4B1AB62B743}"/>
          </ac:spMkLst>
        </pc:spChg>
        <pc:spChg chg="add mod">
          <ac:chgData name="Stefano Castagnoli" userId="b5b1c50746fa2fa2" providerId="LiveId" clId="{3DFEFF05-2489-4557-9267-87DA12600D71}" dt="2022-10-12T22:41:36.058" v="10150" actId="692"/>
          <ac:spMkLst>
            <pc:docMk/>
            <pc:sldMk cId="2449822454" sldId="313"/>
            <ac:spMk id="24" creationId="{D383F877-C4E4-B6E6-CDE4-40F85F013D9B}"/>
          </ac:spMkLst>
        </pc:spChg>
        <pc:spChg chg="add mod">
          <ac:chgData name="Stefano Castagnoli" userId="b5b1c50746fa2fa2" providerId="LiveId" clId="{3DFEFF05-2489-4557-9267-87DA12600D71}" dt="2022-10-12T22:41:29.881" v="10148" actId="14100"/>
          <ac:spMkLst>
            <pc:docMk/>
            <pc:sldMk cId="2449822454" sldId="313"/>
            <ac:spMk id="25" creationId="{0B88D00E-360B-E4A7-281E-B0E213B9354E}"/>
          </ac:spMkLst>
        </pc:spChg>
        <pc:cxnChg chg="add mod">
          <ac:chgData name="Stefano Castagnoli" userId="b5b1c50746fa2fa2" providerId="LiveId" clId="{3DFEFF05-2489-4557-9267-87DA12600D71}" dt="2022-10-12T22:37:08.628" v="10089" actId="14100"/>
          <ac:cxnSpMkLst>
            <pc:docMk/>
            <pc:sldMk cId="2449822454" sldId="313"/>
            <ac:cxnSpMk id="6" creationId="{36FD6AC3-7B99-7B65-4368-299EFEC9E356}"/>
          </ac:cxnSpMkLst>
        </pc:cxnChg>
        <pc:cxnChg chg="add mod">
          <ac:chgData name="Stefano Castagnoli" userId="b5b1c50746fa2fa2" providerId="LiveId" clId="{3DFEFF05-2489-4557-9267-87DA12600D71}" dt="2022-10-12T22:37:51.692" v="10100" actId="14100"/>
          <ac:cxnSpMkLst>
            <pc:docMk/>
            <pc:sldMk cId="2449822454" sldId="313"/>
            <ac:cxnSpMk id="12" creationId="{5B80F9A5-55A4-D529-14A0-26F77E1AB6C9}"/>
          </ac:cxnSpMkLst>
        </pc:cxnChg>
        <pc:cxnChg chg="add mod">
          <ac:chgData name="Stefano Castagnoli" userId="b5b1c50746fa2fa2" providerId="LiveId" clId="{3DFEFF05-2489-4557-9267-87DA12600D71}" dt="2022-10-12T22:37:45.916" v="10099" actId="1076"/>
          <ac:cxnSpMkLst>
            <pc:docMk/>
            <pc:sldMk cId="2449822454" sldId="313"/>
            <ac:cxnSpMk id="14" creationId="{841DA024-2C5F-2667-FD16-C9B3331821F9}"/>
          </ac:cxnSpMkLst>
        </pc:cxnChg>
        <pc:cxnChg chg="add mod">
          <ac:chgData name="Stefano Castagnoli" userId="b5b1c50746fa2fa2" providerId="LiveId" clId="{3DFEFF05-2489-4557-9267-87DA12600D71}" dt="2022-10-12T22:38:17.236" v="10110" actId="14100"/>
          <ac:cxnSpMkLst>
            <pc:docMk/>
            <pc:sldMk cId="2449822454" sldId="313"/>
            <ac:cxnSpMk id="18" creationId="{BA369C82-CBF8-8BD8-523E-92A397760D50}"/>
          </ac:cxnSpMkLst>
        </pc:cxnChg>
        <pc:cxnChg chg="add mod">
          <ac:chgData name="Stefano Castagnoli" userId="b5b1c50746fa2fa2" providerId="LiveId" clId="{3DFEFF05-2489-4557-9267-87DA12600D71}" dt="2022-10-12T22:40:14.602" v="10113" actId="14100"/>
          <ac:cxnSpMkLst>
            <pc:docMk/>
            <pc:sldMk cId="2449822454" sldId="313"/>
            <ac:cxnSpMk id="21" creationId="{C9144905-D73C-6D53-BD72-CAB0A19FE945}"/>
          </ac:cxnSpMkLst>
        </pc:cxnChg>
      </pc:sldChg>
      <pc:sldChg chg="addSp delSp modSp add mod ord">
        <pc:chgData name="Stefano Castagnoli" userId="b5b1c50746fa2fa2" providerId="LiveId" clId="{3DFEFF05-2489-4557-9267-87DA12600D71}" dt="2022-10-13T00:03:24.178" v="11463" actId="1076"/>
        <pc:sldMkLst>
          <pc:docMk/>
          <pc:sldMk cId="1899660648" sldId="314"/>
        </pc:sldMkLst>
        <pc:spChg chg="mod">
          <ac:chgData name="Stefano Castagnoli" userId="b5b1c50746fa2fa2" providerId="LiveId" clId="{3DFEFF05-2489-4557-9267-87DA12600D71}" dt="2022-10-12T23:05:57.684" v="10798" actId="20577"/>
          <ac:spMkLst>
            <pc:docMk/>
            <pc:sldMk cId="1899660648" sldId="314"/>
            <ac:spMk id="2" creationId="{69496913-E27E-0E18-C61E-96660AFB142B}"/>
          </ac:spMkLst>
        </pc:spChg>
        <pc:spChg chg="del mod">
          <ac:chgData name="Stefano Castagnoli" userId="b5b1c50746fa2fa2" providerId="LiveId" clId="{3DFEFF05-2489-4557-9267-87DA12600D71}" dt="2022-10-12T22:43:54.912" v="10258" actId="478"/>
          <ac:spMkLst>
            <pc:docMk/>
            <pc:sldMk cId="1899660648" sldId="314"/>
            <ac:spMk id="8" creationId="{FBA08ED7-D839-C2FB-7578-72CCAD406CBD}"/>
          </ac:spMkLst>
        </pc:spChg>
        <pc:spChg chg="add del mod">
          <ac:chgData name="Stefano Castagnoli" userId="b5b1c50746fa2fa2" providerId="LiveId" clId="{3DFEFF05-2489-4557-9267-87DA12600D71}" dt="2022-10-12T22:43:56.353" v="10259" actId="478"/>
          <ac:spMkLst>
            <pc:docMk/>
            <pc:sldMk cId="1899660648" sldId="314"/>
            <ac:spMk id="20" creationId="{F2BCC7AF-7357-F807-5D71-1C83A5D3CF09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23" creationId="{255A6BBF-C51E-B31E-D730-15042B7F8CDB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24" creationId="{C8C0C699-2AC3-7548-C886-E82ECDDB353F}"/>
          </ac:spMkLst>
        </pc:spChg>
        <pc:spChg chg="add mod">
          <ac:chgData name="Stefano Castagnoli" userId="b5b1c50746fa2fa2" providerId="LiveId" clId="{3DFEFF05-2489-4557-9267-87DA12600D71}" dt="2022-10-13T00:03:24.178" v="11463" actId="1076"/>
          <ac:spMkLst>
            <pc:docMk/>
            <pc:sldMk cId="1899660648" sldId="314"/>
            <ac:spMk id="25" creationId="{91DC9DC8-8A03-1FA9-48A1-1BA7E209EC64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26" creationId="{9C283D44-98F8-7F74-DA22-5CFE2F2C434F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27" creationId="{D6D3F2EA-6382-869A-96C5-7DEBA14EA516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32" creationId="{195EE307-503A-CFCB-C1E7-92A6D2E8D652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34" creationId="{B82ABA54-0E25-1A09-D757-B1927CE2BBBC}"/>
          </ac:spMkLst>
        </pc:spChg>
        <pc:spChg chg="add del mod">
          <ac:chgData name="Stefano Castagnoli" userId="b5b1c50746fa2fa2" providerId="LiveId" clId="{3DFEFF05-2489-4557-9267-87DA12600D71}" dt="2022-10-12T22:55:01.511" v="10460" actId="478"/>
          <ac:spMkLst>
            <pc:docMk/>
            <pc:sldMk cId="1899660648" sldId="314"/>
            <ac:spMk id="36" creationId="{B6272583-C3BC-8FA6-9E0D-4A181836253A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37" creationId="{80936A94-9BEC-7545-27CE-9FE457CA57A3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40" creationId="{5BAC628E-D9C2-9E3E-DB52-36A66B1D6044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42" creationId="{044CFF4B-1A1F-65D5-CF9F-9FD552C4D36E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44" creationId="{1C8719C6-DB8F-5429-02D1-8E22E2A47314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46" creationId="{EAA2B6B1-205D-2F46-2D60-12CFA068D8B4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48" creationId="{24E0F995-F902-FF2D-AB83-F1118116E4EB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50" creationId="{C576F0D4-EF30-E00C-DA15-B3BE734B5EC3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52" creationId="{303EAA13-1352-A510-63F6-1591094F4C27}"/>
          </ac:spMkLst>
        </pc:spChg>
        <pc:spChg chg="add del mod">
          <ac:chgData name="Stefano Castagnoli" userId="b5b1c50746fa2fa2" providerId="LiveId" clId="{3DFEFF05-2489-4557-9267-87DA12600D71}" dt="2022-10-12T22:56:21.242" v="10469"/>
          <ac:spMkLst>
            <pc:docMk/>
            <pc:sldMk cId="1899660648" sldId="314"/>
            <ac:spMk id="54" creationId="{B7DD41B7-4083-15CE-746C-A47BD063B688}"/>
          </ac:spMkLst>
        </pc:spChg>
        <pc:spChg chg="add mod">
          <ac:chgData name="Stefano Castagnoli" userId="b5b1c50746fa2fa2" providerId="LiveId" clId="{3DFEFF05-2489-4557-9267-87DA12600D71}" dt="2022-10-12T23:00:19.870" v="10570" actId="20577"/>
          <ac:spMkLst>
            <pc:docMk/>
            <pc:sldMk cId="1899660648" sldId="314"/>
            <ac:spMk id="55" creationId="{E206133F-C27F-24E6-2A8A-7EA168540D67}"/>
          </ac:spMkLst>
        </pc:spChg>
        <pc:spChg chg="add mod">
          <ac:chgData name="Stefano Castagnoli" userId="b5b1c50746fa2fa2" providerId="LiveId" clId="{3DFEFF05-2489-4557-9267-87DA12600D71}" dt="2022-10-12T23:00:00.176" v="10553" actId="1076"/>
          <ac:spMkLst>
            <pc:docMk/>
            <pc:sldMk cId="1899660648" sldId="314"/>
            <ac:spMk id="56" creationId="{2DB56FB8-8DCB-3ACD-E935-CF537E636A17}"/>
          </ac:spMkLst>
        </pc:spChg>
        <pc:spChg chg="add mod">
          <ac:chgData name="Stefano Castagnoli" userId="b5b1c50746fa2fa2" providerId="LiveId" clId="{3DFEFF05-2489-4557-9267-87DA12600D71}" dt="2022-10-12T23:00:00.176" v="10553" actId="1076"/>
          <ac:spMkLst>
            <pc:docMk/>
            <pc:sldMk cId="1899660648" sldId="314"/>
            <ac:spMk id="57" creationId="{178BE65A-E45C-EF7D-2F2B-23CAC3B10200}"/>
          </ac:spMkLst>
        </pc:spChg>
        <pc:spChg chg="add mod">
          <ac:chgData name="Stefano Castagnoli" userId="b5b1c50746fa2fa2" providerId="LiveId" clId="{3DFEFF05-2489-4557-9267-87DA12600D71}" dt="2022-10-12T23:00:00.176" v="10553" actId="1076"/>
          <ac:spMkLst>
            <pc:docMk/>
            <pc:sldMk cId="1899660648" sldId="314"/>
            <ac:spMk id="58" creationId="{86EC237B-1680-0142-6DED-8CD34013506A}"/>
          </ac:spMkLst>
        </pc:spChg>
        <pc:spChg chg="add mod">
          <ac:chgData name="Stefano Castagnoli" userId="b5b1c50746fa2fa2" providerId="LiveId" clId="{3DFEFF05-2489-4557-9267-87DA12600D71}" dt="2022-10-12T23:00:00.176" v="10553" actId="1076"/>
          <ac:spMkLst>
            <pc:docMk/>
            <pc:sldMk cId="1899660648" sldId="314"/>
            <ac:spMk id="59" creationId="{78B3CF96-F73F-EBAE-5B23-2E403991C6C4}"/>
          </ac:spMkLst>
        </pc:spChg>
        <pc:spChg chg="add mod">
          <ac:chgData name="Stefano Castagnoli" userId="b5b1c50746fa2fa2" providerId="LiveId" clId="{3DFEFF05-2489-4557-9267-87DA12600D71}" dt="2022-10-12T23:00:00.176" v="10553" actId="1076"/>
          <ac:spMkLst>
            <pc:docMk/>
            <pc:sldMk cId="1899660648" sldId="314"/>
            <ac:spMk id="60" creationId="{CFCC4155-8038-5D66-BC2A-C82636C808B5}"/>
          </ac:spMkLst>
        </pc:spChg>
        <pc:spChg chg="add mod">
          <ac:chgData name="Stefano Castagnoli" userId="b5b1c50746fa2fa2" providerId="LiveId" clId="{3DFEFF05-2489-4557-9267-87DA12600D71}" dt="2022-10-12T23:00:00.176" v="10553" actId="1076"/>
          <ac:spMkLst>
            <pc:docMk/>
            <pc:sldMk cId="1899660648" sldId="314"/>
            <ac:spMk id="61" creationId="{F4364686-DB44-1FC8-0745-2814BBADDDD3}"/>
          </ac:spMkLst>
        </pc:spChg>
        <pc:spChg chg="add mod">
          <ac:chgData name="Stefano Castagnoli" userId="b5b1c50746fa2fa2" providerId="LiveId" clId="{3DFEFF05-2489-4557-9267-87DA12600D71}" dt="2022-10-12T23:05:27.125" v="10781" actId="1076"/>
          <ac:spMkLst>
            <pc:docMk/>
            <pc:sldMk cId="1899660648" sldId="314"/>
            <ac:spMk id="62" creationId="{5A920962-1235-B0E0-F3AE-3C44376061EB}"/>
          </ac:spMkLst>
        </pc:spChg>
        <pc:graphicFrameChg chg="del">
          <ac:chgData name="Stefano Castagnoli" userId="b5b1c50746fa2fa2" providerId="LiveId" clId="{3DFEFF05-2489-4557-9267-87DA12600D71}" dt="2022-10-12T22:44:21.554" v="10262" actId="478"/>
          <ac:graphicFrameMkLst>
            <pc:docMk/>
            <pc:sldMk cId="1899660648" sldId="314"/>
            <ac:graphicFrameMk id="5" creationId="{2554BAEE-23C0-4D3F-8BF7-8A212D806498}"/>
          </ac:graphicFrameMkLst>
        </pc:graphicFrameChg>
        <pc:graphicFrameChg chg="mod modGraphic">
          <ac:chgData name="Stefano Castagnoli" userId="b5b1c50746fa2fa2" providerId="LiveId" clId="{3DFEFF05-2489-4557-9267-87DA12600D71}" dt="2022-10-12T22:55:32.058" v="10466" actId="1076"/>
          <ac:graphicFrameMkLst>
            <pc:docMk/>
            <pc:sldMk cId="1899660648" sldId="314"/>
            <ac:graphicFrameMk id="6" creationId="{5AF6D033-E284-8ECC-071F-46D5FD837344}"/>
          </ac:graphicFrameMkLst>
        </pc:graphicFrameChg>
        <pc:graphicFrameChg chg="del">
          <ac:chgData name="Stefano Castagnoli" userId="b5b1c50746fa2fa2" providerId="LiveId" clId="{3DFEFF05-2489-4557-9267-87DA12600D71}" dt="2022-10-12T22:45:03.445" v="10274" actId="478"/>
          <ac:graphicFrameMkLst>
            <pc:docMk/>
            <pc:sldMk cId="1899660648" sldId="314"/>
            <ac:graphicFrameMk id="7" creationId="{93BB1042-05B4-41F3-4B3C-EE7A4B495A89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9" creationId="{8793B1D3-0B6C-9F63-AA97-BF5FAF9ECD5B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0" creationId="{09EFF677-9655-1B1A-D17D-249F4E6EFC69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1" creationId="{28F80BD0-D66A-C01F-2DA7-F7290FA06256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2" creationId="{5469BD6F-AA45-2783-BCF5-21C9B5C92792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3" creationId="{C3E501B8-91A3-3351-1B43-745AF5993CB0}"/>
          </ac:graphicFrameMkLst>
        </pc:graphicFrameChg>
        <pc:graphicFrameChg chg="del">
          <ac:chgData name="Stefano Castagnoli" userId="b5b1c50746fa2fa2" providerId="LiveId" clId="{3DFEFF05-2489-4557-9267-87DA12600D71}" dt="2022-10-12T22:45:03.445" v="10274" actId="478"/>
          <ac:graphicFrameMkLst>
            <pc:docMk/>
            <pc:sldMk cId="1899660648" sldId="314"/>
            <ac:graphicFrameMk id="14" creationId="{971EF3C8-065F-BD66-14DF-465061B02DC1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5" creationId="{DA109AFA-F053-FB17-9F38-48C027059C2B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6" creationId="{AE3B2D6A-48F1-1F17-DEBC-7D7D1F909562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7" creationId="{1713DE2B-5E95-6CD7-E147-8D52A55F665A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8" creationId="{01A8AB68-F11B-A597-2B21-1C6599552CCF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9" creationId="{7C5A44CC-01D0-92FA-0C08-08E00AA183F7}"/>
          </ac:graphicFrameMkLst>
        </pc:graphicFrameChg>
        <pc:graphicFrameChg chg="add mod modGraphic">
          <ac:chgData name="Stefano Castagnoli" userId="b5b1c50746fa2fa2" providerId="LiveId" clId="{3DFEFF05-2489-4557-9267-87DA12600D71}" dt="2022-10-12T22:55:32.058" v="10466" actId="1076"/>
          <ac:graphicFrameMkLst>
            <pc:docMk/>
            <pc:sldMk cId="1899660648" sldId="314"/>
            <ac:graphicFrameMk id="21" creationId="{7E7873CC-3C42-5F6D-A72C-E5F1C2B2EC14}"/>
          </ac:graphicFrameMkLst>
        </pc:graphicFrameChg>
        <pc:graphicFrameChg chg="add mod modGraphic">
          <ac:chgData name="Stefano Castagnoli" userId="b5b1c50746fa2fa2" providerId="LiveId" clId="{3DFEFF05-2489-4557-9267-87DA12600D71}" dt="2022-10-12T22:55:32.058" v="10466" actId="1076"/>
          <ac:graphicFrameMkLst>
            <pc:docMk/>
            <pc:sldMk cId="1899660648" sldId="314"/>
            <ac:graphicFrameMk id="22" creationId="{0E4AB87A-5103-D866-E833-4205188281A3}"/>
          </ac:graphicFrameMkLst>
        </pc:graphicFrame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29" creationId="{7283DD99-299E-A69B-045A-C770FED4B37E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33" creationId="{D4848DD5-1F7D-DDF6-FA8E-04F21F7C6391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35" creationId="{24881D88-CC72-8212-31B2-313EC0721761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38" creationId="{174A739D-C3E6-5910-E60B-414A454FA4E5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41" creationId="{B1969704-6981-5449-5B51-53F5E59CB9DA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43" creationId="{6B8A7634-4E77-29F0-2A8F-4734E29B51ED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45" creationId="{B6085A95-0D36-A1FC-B0E5-B95CB8258649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47" creationId="{F86A13C4-65DA-DA9C-25F6-703BCD9EC1D3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49" creationId="{A2C9BF8F-3C5E-6497-84CE-A34E809DB896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51" creationId="{85CCA236-16D8-8CA9-AA3C-6B743D6F7C42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53" creationId="{F690367A-C321-A8DA-6D50-5135F645EE99}"/>
          </ac:cxnSpMkLst>
        </pc:cxnChg>
      </pc:sldChg>
      <pc:sldChg chg="addSp delSp modSp add mod">
        <pc:chgData name="Stefano Castagnoli" userId="b5b1c50746fa2fa2" providerId="LiveId" clId="{3DFEFF05-2489-4557-9267-87DA12600D71}" dt="2022-10-13T00:05:15.097" v="11478" actId="20577"/>
        <pc:sldMkLst>
          <pc:docMk/>
          <pc:sldMk cId="865176349" sldId="315"/>
        </pc:sldMkLst>
        <pc:spChg chg="mod">
          <ac:chgData name="Stefano Castagnoli" userId="b5b1c50746fa2fa2" providerId="LiveId" clId="{3DFEFF05-2489-4557-9267-87DA12600D71}" dt="2022-10-12T23:08:26.221" v="10813" actId="20577"/>
          <ac:spMkLst>
            <pc:docMk/>
            <pc:sldMk cId="865176349" sldId="315"/>
            <ac:spMk id="2" creationId="{69496913-E27E-0E18-C61E-96660AFB142B}"/>
          </ac:spMkLst>
        </pc:spChg>
        <pc:spChg chg="add del mod">
          <ac:chgData name="Stefano Castagnoli" userId="b5b1c50746fa2fa2" providerId="LiveId" clId="{3DFEFF05-2489-4557-9267-87DA12600D71}" dt="2022-10-12T23:27:22.941" v="11320" actId="20577"/>
          <ac:spMkLst>
            <pc:docMk/>
            <pc:sldMk cId="865176349" sldId="315"/>
            <ac:spMk id="5" creationId="{3DF9F786-1F95-1392-E3AC-A1D06A76BBBF}"/>
          </ac:spMkLst>
        </pc:spChg>
        <pc:spChg chg="add mod">
          <ac:chgData name="Stefano Castagnoli" userId="b5b1c50746fa2fa2" providerId="LiveId" clId="{3DFEFF05-2489-4557-9267-87DA12600D71}" dt="2022-10-12T23:27:09.035" v="11315" actId="1076"/>
          <ac:spMkLst>
            <pc:docMk/>
            <pc:sldMk cId="865176349" sldId="315"/>
            <ac:spMk id="7" creationId="{9828D643-AC08-4E80-4B65-9FD2DF5AAE92}"/>
          </ac:spMkLst>
        </pc:spChg>
        <pc:spChg chg="add mod">
          <ac:chgData name="Stefano Castagnoli" userId="b5b1c50746fa2fa2" providerId="LiveId" clId="{3DFEFF05-2489-4557-9267-87DA12600D71}" dt="2022-10-12T23:26:56.074" v="11312" actId="1076"/>
          <ac:spMkLst>
            <pc:docMk/>
            <pc:sldMk cId="865176349" sldId="315"/>
            <ac:spMk id="8" creationId="{14F3CB71-3A38-FD86-C482-4F09E34F4701}"/>
          </ac:spMkLst>
        </pc:spChg>
        <pc:spChg chg="add mod">
          <ac:chgData name="Stefano Castagnoli" userId="b5b1c50746fa2fa2" providerId="LiveId" clId="{3DFEFF05-2489-4557-9267-87DA12600D71}" dt="2022-10-12T23:26:56.074" v="11312" actId="1076"/>
          <ac:spMkLst>
            <pc:docMk/>
            <pc:sldMk cId="865176349" sldId="315"/>
            <ac:spMk id="10" creationId="{31244DB9-16DB-9BF7-6DE6-4FDC2F9368EE}"/>
          </ac:spMkLst>
        </pc:spChg>
        <pc:spChg chg="add del mod">
          <ac:chgData name="Stefano Castagnoli" userId="b5b1c50746fa2fa2" providerId="LiveId" clId="{3DFEFF05-2489-4557-9267-87DA12600D71}" dt="2022-10-12T23:14:01.397" v="11075" actId="478"/>
          <ac:spMkLst>
            <pc:docMk/>
            <pc:sldMk cId="865176349" sldId="315"/>
            <ac:spMk id="11" creationId="{E1A69BD7-D27E-BAB4-8D46-C910A3FD2685}"/>
          </ac:spMkLst>
        </pc:spChg>
        <pc:spChg chg="add mod">
          <ac:chgData name="Stefano Castagnoli" userId="b5b1c50746fa2fa2" providerId="LiveId" clId="{3DFEFF05-2489-4557-9267-87DA12600D71}" dt="2022-10-13T00:05:15.097" v="11478" actId="20577"/>
          <ac:spMkLst>
            <pc:docMk/>
            <pc:sldMk cId="865176349" sldId="315"/>
            <ac:spMk id="12" creationId="{BDC6656C-6D13-B6D3-878A-086EB004A6CE}"/>
          </ac:spMkLst>
        </pc:spChg>
        <pc:spChg chg="add mod">
          <ac:chgData name="Stefano Castagnoli" userId="b5b1c50746fa2fa2" providerId="LiveId" clId="{3DFEFF05-2489-4557-9267-87DA12600D71}" dt="2022-10-12T23:22:23.075" v="11297" actId="1076"/>
          <ac:spMkLst>
            <pc:docMk/>
            <pc:sldMk cId="865176349" sldId="315"/>
            <ac:spMk id="13" creationId="{3AC1D82F-83F9-00BF-DE22-9AB4BDE5DCBC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23" creationId="{255A6BBF-C51E-B31E-D730-15042B7F8CDB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24" creationId="{C8C0C699-2AC3-7548-C886-E82ECDDB353F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25" creationId="{91DC9DC8-8A03-1FA9-48A1-1BA7E209EC64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26" creationId="{9C283D44-98F8-7F74-DA22-5CFE2F2C434F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27" creationId="{D6D3F2EA-6382-869A-96C5-7DEBA14EA516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32" creationId="{195EE307-503A-CFCB-C1E7-92A6D2E8D652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34" creationId="{B82ABA54-0E25-1A09-D757-B1927CE2BBBC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37" creationId="{80936A94-9BEC-7545-27CE-9FE457CA57A3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40" creationId="{5BAC628E-D9C2-9E3E-DB52-36A66B1D6044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42" creationId="{044CFF4B-1A1F-65D5-CF9F-9FD552C4D36E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44" creationId="{1C8719C6-DB8F-5429-02D1-8E22E2A47314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46" creationId="{EAA2B6B1-205D-2F46-2D60-12CFA068D8B4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48" creationId="{24E0F995-F902-FF2D-AB83-F1118116E4EB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50" creationId="{C576F0D4-EF30-E00C-DA15-B3BE734B5EC3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52" creationId="{303EAA13-1352-A510-63F6-1591094F4C27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55" creationId="{E206133F-C27F-24E6-2A8A-7EA168540D67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56" creationId="{2DB56FB8-8DCB-3ACD-E935-CF537E636A17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57" creationId="{178BE65A-E45C-EF7D-2F2B-23CAC3B10200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58" creationId="{86EC237B-1680-0142-6DED-8CD34013506A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59" creationId="{78B3CF96-F73F-EBAE-5B23-2E403991C6C4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60" creationId="{CFCC4155-8038-5D66-BC2A-C82636C808B5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61" creationId="{F4364686-DB44-1FC8-0745-2814BBADDDD3}"/>
          </ac:spMkLst>
        </pc:spChg>
        <pc:spChg chg="mod">
          <ac:chgData name="Stefano Castagnoli" userId="b5b1c50746fa2fa2" providerId="LiveId" clId="{3DFEFF05-2489-4557-9267-87DA12600D71}" dt="2022-10-12T23:31:23.706" v="11366" actId="14100"/>
          <ac:spMkLst>
            <pc:docMk/>
            <pc:sldMk cId="865176349" sldId="315"/>
            <ac:spMk id="62" creationId="{5A920962-1235-B0E0-F3AE-3C44376061EB}"/>
          </ac:spMkLst>
        </pc:spChg>
        <pc:graphicFrameChg chg="del">
          <ac:chgData name="Stefano Castagnoli" userId="b5b1c50746fa2fa2" providerId="LiveId" clId="{3DFEFF05-2489-4557-9267-87DA12600D71}" dt="2022-10-12T23:08:32.958" v="10814" actId="478"/>
          <ac:graphicFrameMkLst>
            <pc:docMk/>
            <pc:sldMk cId="865176349" sldId="315"/>
            <ac:graphicFrameMk id="6" creationId="{5AF6D033-E284-8ECC-071F-46D5FD837344}"/>
          </ac:graphicFrameMkLst>
        </pc:graphicFrameChg>
        <pc:graphicFrameChg chg="del">
          <ac:chgData name="Stefano Castagnoli" userId="b5b1c50746fa2fa2" providerId="LiveId" clId="{3DFEFF05-2489-4557-9267-87DA12600D71}" dt="2022-10-12T23:08:32.958" v="10814" actId="478"/>
          <ac:graphicFrameMkLst>
            <pc:docMk/>
            <pc:sldMk cId="865176349" sldId="315"/>
            <ac:graphicFrameMk id="21" creationId="{7E7873CC-3C42-5F6D-A72C-E5F1C2B2EC14}"/>
          </ac:graphicFrameMkLst>
        </pc:graphicFrameChg>
        <pc:graphicFrameChg chg="del">
          <ac:chgData name="Stefano Castagnoli" userId="b5b1c50746fa2fa2" providerId="LiveId" clId="{3DFEFF05-2489-4557-9267-87DA12600D71}" dt="2022-10-12T23:08:32.958" v="10814" actId="478"/>
          <ac:graphicFrameMkLst>
            <pc:docMk/>
            <pc:sldMk cId="865176349" sldId="315"/>
            <ac:graphicFrameMk id="22" creationId="{0E4AB87A-5103-D866-E833-4205188281A3}"/>
          </ac:graphicFrameMkLst>
        </pc:graphicFrame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29" creationId="{7283DD99-299E-A69B-045A-C770FED4B37E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33" creationId="{D4848DD5-1F7D-DDF6-FA8E-04F21F7C6391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35" creationId="{24881D88-CC72-8212-31B2-313EC0721761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38" creationId="{174A739D-C3E6-5910-E60B-414A454FA4E5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41" creationId="{B1969704-6981-5449-5B51-53F5E59CB9DA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43" creationId="{6B8A7634-4E77-29F0-2A8F-4734E29B51ED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45" creationId="{B6085A95-0D36-A1FC-B0E5-B95CB8258649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47" creationId="{F86A13C4-65DA-DA9C-25F6-703BCD9EC1D3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49" creationId="{A2C9BF8F-3C5E-6497-84CE-A34E809DB896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51" creationId="{85CCA236-16D8-8CA9-AA3C-6B743D6F7C42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53" creationId="{F690367A-C321-A8DA-6D50-5135F645EE99}"/>
          </ac:cxnSpMkLst>
        </pc:cxnChg>
      </pc:sldChg>
      <pc:sldChg chg="modSp mod">
        <pc:chgData name="Stefano Castagnoli" userId="b5b1c50746fa2fa2" providerId="LiveId" clId="{3DFEFF05-2489-4557-9267-87DA12600D71}" dt="2022-10-19T23:45:28.518" v="14063" actId="20577"/>
        <pc:sldMkLst>
          <pc:docMk/>
          <pc:sldMk cId="860987138" sldId="316"/>
        </pc:sldMkLst>
        <pc:spChg chg="mod">
          <ac:chgData name="Stefano Castagnoli" userId="b5b1c50746fa2fa2" providerId="LiveId" clId="{3DFEFF05-2489-4557-9267-87DA12600D71}" dt="2022-10-19T23:45:28.518" v="14063" actId="20577"/>
          <ac:spMkLst>
            <pc:docMk/>
            <pc:sldMk cId="860987138" sldId="316"/>
            <ac:spMk id="3" creationId="{A488CC97-C65E-E533-FF1F-985722B7C092}"/>
          </ac:spMkLst>
        </pc:spChg>
      </pc:sldChg>
      <pc:sldChg chg="addSp delSp modSp add mod">
        <pc:chgData name="Stefano Castagnoli" userId="b5b1c50746fa2fa2" providerId="LiveId" clId="{3DFEFF05-2489-4557-9267-87DA12600D71}" dt="2022-10-19T22:26:14.296" v="12184" actId="14100"/>
        <pc:sldMkLst>
          <pc:docMk/>
          <pc:sldMk cId="244110923" sldId="317"/>
        </pc:sldMkLst>
        <pc:spChg chg="mod">
          <ac:chgData name="Stefano Castagnoli" userId="b5b1c50746fa2fa2" providerId="LiveId" clId="{3DFEFF05-2489-4557-9267-87DA12600D71}" dt="2022-10-19T22:09:08.786" v="11920" actId="20577"/>
          <ac:spMkLst>
            <pc:docMk/>
            <pc:sldMk cId="244110923" sldId="317"/>
            <ac:spMk id="2" creationId="{69496913-E27E-0E18-C61E-96660AFB142B}"/>
          </ac:spMkLst>
        </pc:spChg>
        <pc:spChg chg="del">
          <ac:chgData name="Stefano Castagnoli" userId="b5b1c50746fa2fa2" providerId="LiveId" clId="{3DFEFF05-2489-4557-9267-87DA12600D71}" dt="2022-10-19T20:58:29.302" v="11494" actId="478"/>
          <ac:spMkLst>
            <pc:docMk/>
            <pc:sldMk cId="244110923" sldId="317"/>
            <ac:spMk id="5" creationId="{745B582F-6862-4C03-380C-5C6ED901B51D}"/>
          </ac:spMkLst>
        </pc:spChg>
        <pc:spChg chg="add del mod">
          <ac:chgData name="Stefano Castagnoli" userId="b5b1c50746fa2fa2" providerId="LiveId" clId="{3DFEFF05-2489-4557-9267-87DA12600D71}" dt="2022-10-19T20:58:30.597" v="11495" actId="478"/>
          <ac:spMkLst>
            <pc:docMk/>
            <pc:sldMk cId="244110923" sldId="317"/>
            <ac:spMk id="6" creationId="{2AA8B3ED-4EFF-37F8-DDBE-836E36A3E488}"/>
          </ac:spMkLst>
        </pc:spChg>
        <pc:spChg chg="add mod">
          <ac:chgData name="Stefano Castagnoli" userId="b5b1c50746fa2fa2" providerId="LiveId" clId="{3DFEFF05-2489-4557-9267-87DA12600D71}" dt="2022-10-19T21:51:53.327" v="11529" actId="1076"/>
          <ac:spMkLst>
            <pc:docMk/>
            <pc:sldMk cId="244110923" sldId="317"/>
            <ac:spMk id="11" creationId="{F8354FED-206D-75E7-7C68-AB889F5EF3B2}"/>
          </ac:spMkLst>
        </pc:spChg>
        <pc:spChg chg="add mod">
          <ac:chgData name="Stefano Castagnoli" userId="b5b1c50746fa2fa2" providerId="LiveId" clId="{3DFEFF05-2489-4557-9267-87DA12600D71}" dt="2022-10-19T22:26:14.296" v="12184" actId="14100"/>
          <ac:spMkLst>
            <pc:docMk/>
            <pc:sldMk cId="244110923" sldId="317"/>
            <ac:spMk id="12" creationId="{D0958F79-BE73-D505-BCC6-448947B5BB8F}"/>
          </ac:spMkLst>
        </pc:spChg>
        <pc:spChg chg="add mod">
          <ac:chgData name="Stefano Castagnoli" userId="b5b1c50746fa2fa2" providerId="LiveId" clId="{3DFEFF05-2489-4557-9267-87DA12600D71}" dt="2022-10-19T21:54:54.719" v="11620" actId="1076"/>
          <ac:spMkLst>
            <pc:docMk/>
            <pc:sldMk cId="244110923" sldId="317"/>
            <ac:spMk id="13" creationId="{9575A53C-1DD3-BDD2-77CF-D5E461651285}"/>
          </ac:spMkLst>
        </pc:spChg>
        <pc:spChg chg="add mod">
          <ac:chgData name="Stefano Castagnoli" userId="b5b1c50746fa2fa2" providerId="LiveId" clId="{3DFEFF05-2489-4557-9267-87DA12600D71}" dt="2022-10-19T21:55:11.821" v="11632" actId="1076"/>
          <ac:spMkLst>
            <pc:docMk/>
            <pc:sldMk cId="244110923" sldId="317"/>
            <ac:spMk id="16" creationId="{B35669CC-3D4F-7639-4AF8-556209305D80}"/>
          </ac:spMkLst>
        </pc:spChg>
        <pc:spChg chg="add mod">
          <ac:chgData name="Stefano Castagnoli" userId="b5b1c50746fa2fa2" providerId="LiveId" clId="{3DFEFF05-2489-4557-9267-87DA12600D71}" dt="2022-10-19T21:56:46.822" v="11643" actId="17032"/>
          <ac:spMkLst>
            <pc:docMk/>
            <pc:sldMk cId="244110923" sldId="317"/>
            <ac:spMk id="21" creationId="{8C6B4261-AFBD-22D6-A5B3-55947A86CB77}"/>
          </ac:spMkLst>
        </pc:spChg>
        <pc:spChg chg="add mod">
          <ac:chgData name="Stefano Castagnoli" userId="b5b1c50746fa2fa2" providerId="LiveId" clId="{3DFEFF05-2489-4557-9267-87DA12600D71}" dt="2022-10-19T21:59:47.637" v="11732" actId="1076"/>
          <ac:spMkLst>
            <pc:docMk/>
            <pc:sldMk cId="244110923" sldId="317"/>
            <ac:spMk id="24" creationId="{06A55224-04C4-2FEC-27CF-7DE1DFB699DC}"/>
          </ac:spMkLst>
        </pc:spChg>
        <pc:spChg chg="add mod">
          <ac:chgData name="Stefano Castagnoli" userId="b5b1c50746fa2fa2" providerId="LiveId" clId="{3DFEFF05-2489-4557-9267-87DA12600D71}" dt="2022-10-19T22:08:10.901" v="11895" actId="1035"/>
          <ac:spMkLst>
            <pc:docMk/>
            <pc:sldMk cId="244110923" sldId="317"/>
            <ac:spMk id="30" creationId="{95D2FA39-BD50-97E4-BCC2-263245C0B6A4}"/>
          </ac:spMkLst>
        </pc:spChg>
        <pc:spChg chg="add mod">
          <ac:chgData name="Stefano Castagnoli" userId="b5b1c50746fa2fa2" providerId="LiveId" clId="{3DFEFF05-2489-4557-9267-87DA12600D71}" dt="2022-10-19T22:00:57.885" v="11751" actId="1076"/>
          <ac:spMkLst>
            <pc:docMk/>
            <pc:sldMk cId="244110923" sldId="317"/>
            <ac:spMk id="31" creationId="{C1590F6D-D854-ACD2-9E58-99DEB872C413}"/>
          </ac:spMkLst>
        </pc:spChg>
        <pc:spChg chg="add mod">
          <ac:chgData name="Stefano Castagnoli" userId="b5b1c50746fa2fa2" providerId="LiveId" clId="{3DFEFF05-2489-4557-9267-87DA12600D71}" dt="2022-10-19T22:08:10.901" v="11895" actId="1035"/>
          <ac:spMkLst>
            <pc:docMk/>
            <pc:sldMk cId="244110923" sldId="317"/>
            <ac:spMk id="32" creationId="{01F15888-5A3A-3A9B-7524-96FD830179A6}"/>
          </ac:spMkLst>
        </pc:spChg>
        <pc:spChg chg="add mod">
          <ac:chgData name="Stefano Castagnoli" userId="b5b1c50746fa2fa2" providerId="LiveId" clId="{3DFEFF05-2489-4557-9267-87DA12600D71}" dt="2022-10-19T22:08:10.901" v="11895" actId="1035"/>
          <ac:spMkLst>
            <pc:docMk/>
            <pc:sldMk cId="244110923" sldId="317"/>
            <ac:spMk id="36" creationId="{44A5D600-1A2C-E488-3B4B-45134C57A533}"/>
          </ac:spMkLst>
        </pc:spChg>
        <pc:spChg chg="add mod">
          <ac:chgData name="Stefano Castagnoli" userId="b5b1c50746fa2fa2" providerId="LiveId" clId="{3DFEFF05-2489-4557-9267-87DA12600D71}" dt="2022-10-19T22:08:10.901" v="11895" actId="1035"/>
          <ac:spMkLst>
            <pc:docMk/>
            <pc:sldMk cId="244110923" sldId="317"/>
            <ac:spMk id="43" creationId="{FF5955E8-4291-6F45-1D63-4774FAD086ED}"/>
          </ac:spMkLst>
        </pc:spChg>
        <pc:spChg chg="add mod">
          <ac:chgData name="Stefano Castagnoli" userId="b5b1c50746fa2fa2" providerId="LiveId" clId="{3DFEFF05-2489-4557-9267-87DA12600D71}" dt="2022-10-19T22:08:10.901" v="11895" actId="1035"/>
          <ac:spMkLst>
            <pc:docMk/>
            <pc:sldMk cId="244110923" sldId="317"/>
            <ac:spMk id="46" creationId="{2DC44054-4D19-CC62-C2A7-2BE70C39B835}"/>
          </ac:spMkLst>
        </pc:spChg>
        <pc:spChg chg="add mod">
          <ac:chgData name="Stefano Castagnoli" userId="b5b1c50746fa2fa2" providerId="LiveId" clId="{3DFEFF05-2489-4557-9267-87DA12600D71}" dt="2022-10-19T22:08:10.901" v="11895" actId="1035"/>
          <ac:spMkLst>
            <pc:docMk/>
            <pc:sldMk cId="244110923" sldId="317"/>
            <ac:spMk id="47" creationId="{20D8F224-2B50-B31B-351B-5B910CF988AD}"/>
          </ac:spMkLst>
        </pc:spChg>
        <pc:graphicFrameChg chg="add mod modGraphic">
          <ac:chgData name="Stefano Castagnoli" userId="b5b1c50746fa2fa2" providerId="LiveId" clId="{3DFEFF05-2489-4557-9267-87DA12600D71}" dt="2022-10-19T21:51:15.160" v="11524" actId="1076"/>
          <ac:graphicFrameMkLst>
            <pc:docMk/>
            <pc:sldMk cId="244110923" sldId="317"/>
            <ac:graphicFrameMk id="7" creationId="{D975FC84-6C41-D216-D589-44E5EB83EAE6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08:10.901" v="11895" actId="1035"/>
          <ac:graphicFrameMkLst>
            <pc:docMk/>
            <pc:sldMk cId="244110923" sldId="317"/>
            <ac:graphicFrameMk id="25" creationId="{510B35E3-B83B-A67E-08E6-563586C191BB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08:10.901" v="11895" actId="1035"/>
          <ac:graphicFrameMkLst>
            <pc:docMk/>
            <pc:sldMk cId="244110923" sldId="317"/>
            <ac:graphicFrameMk id="37" creationId="{34268AA5-D522-BE57-66CA-5660A9E8B05F}"/>
          </ac:graphicFrameMkLst>
        </pc:graphicFrameChg>
        <pc:graphicFrameChg chg="add mod">
          <ac:chgData name="Stefano Castagnoli" userId="b5b1c50746fa2fa2" providerId="LiveId" clId="{3DFEFF05-2489-4557-9267-87DA12600D71}" dt="2022-10-19T22:08:10.901" v="11895" actId="1035"/>
          <ac:graphicFrameMkLst>
            <pc:docMk/>
            <pc:sldMk cId="244110923" sldId="317"/>
            <ac:graphicFrameMk id="49" creationId="{6A219216-074B-935E-6539-C8A3616C922B}"/>
          </ac:graphicFrameMkLst>
        </pc:graphicFrameChg>
        <pc:graphicFrameChg chg="add mod">
          <ac:chgData name="Stefano Castagnoli" userId="b5b1c50746fa2fa2" providerId="LiveId" clId="{3DFEFF05-2489-4557-9267-87DA12600D71}" dt="2022-10-19T22:08:10.901" v="11895" actId="1035"/>
          <ac:graphicFrameMkLst>
            <pc:docMk/>
            <pc:sldMk cId="244110923" sldId="317"/>
            <ac:graphicFrameMk id="50" creationId="{1B9F4229-73F3-205E-EF4A-702F41FB16CE}"/>
          </ac:graphicFrameMkLst>
        </pc:graphicFrameChg>
        <pc:cxnChg chg="add mod">
          <ac:chgData name="Stefano Castagnoli" userId="b5b1c50746fa2fa2" providerId="LiveId" clId="{3DFEFF05-2489-4557-9267-87DA12600D71}" dt="2022-10-19T21:53:09.870" v="11553" actId="1076"/>
          <ac:cxnSpMkLst>
            <pc:docMk/>
            <pc:sldMk cId="244110923" sldId="317"/>
            <ac:cxnSpMk id="9" creationId="{FF58B005-357C-7E33-4404-2DF870A0A3F7}"/>
          </ac:cxnSpMkLst>
        </pc:cxnChg>
        <pc:cxnChg chg="add mod">
          <ac:chgData name="Stefano Castagnoli" userId="b5b1c50746fa2fa2" providerId="LiveId" clId="{3DFEFF05-2489-4557-9267-87DA12600D71}" dt="2022-10-19T21:56:08.659" v="11637" actId="13822"/>
          <ac:cxnSpMkLst>
            <pc:docMk/>
            <pc:sldMk cId="244110923" sldId="317"/>
            <ac:cxnSpMk id="15" creationId="{FCD6760F-4761-64AD-9653-D71F9406BAEA}"/>
          </ac:cxnSpMkLst>
        </pc:cxnChg>
        <pc:cxnChg chg="add del">
          <ac:chgData name="Stefano Castagnoli" userId="b5b1c50746fa2fa2" providerId="LiveId" clId="{3DFEFF05-2489-4557-9267-87DA12600D71}" dt="2022-10-19T21:55:44.352" v="11634" actId="11529"/>
          <ac:cxnSpMkLst>
            <pc:docMk/>
            <pc:sldMk cId="244110923" sldId="317"/>
            <ac:cxnSpMk id="18" creationId="{41F3233B-440D-0335-DC4E-101AE4E45BE6}"/>
          </ac:cxnSpMkLst>
        </pc:cxnChg>
        <pc:cxnChg chg="add del mod">
          <ac:chgData name="Stefano Castagnoli" userId="b5b1c50746fa2fa2" providerId="LiveId" clId="{3DFEFF05-2489-4557-9267-87DA12600D71}" dt="2022-10-19T21:56:11.917" v="11638" actId="478"/>
          <ac:cxnSpMkLst>
            <pc:docMk/>
            <pc:sldMk cId="244110923" sldId="317"/>
            <ac:cxnSpMk id="19" creationId="{11B63AF6-10B8-9E03-B754-3751CAF63D75}"/>
          </ac:cxnSpMkLst>
        </pc:cxnChg>
        <pc:cxnChg chg="add mod">
          <ac:chgData name="Stefano Castagnoli" userId="b5b1c50746fa2fa2" providerId="LiveId" clId="{3DFEFF05-2489-4557-9267-87DA12600D71}" dt="2022-10-19T21:56:18.031" v="11640" actId="1076"/>
          <ac:cxnSpMkLst>
            <pc:docMk/>
            <pc:sldMk cId="244110923" sldId="317"/>
            <ac:cxnSpMk id="20" creationId="{41FB4715-C6C4-B5E1-BE68-1981736FAE48}"/>
          </ac:cxnSpMkLst>
        </pc:cxnChg>
        <pc:cxnChg chg="add mod">
          <ac:chgData name="Stefano Castagnoli" userId="b5b1c50746fa2fa2" providerId="LiveId" clId="{3DFEFF05-2489-4557-9267-87DA12600D71}" dt="2022-10-19T21:56:58.414" v="11645" actId="1076"/>
          <ac:cxnSpMkLst>
            <pc:docMk/>
            <pc:sldMk cId="244110923" sldId="317"/>
            <ac:cxnSpMk id="22" creationId="{87EFF163-4F96-5CD4-9BD7-D7DA0DB6CE2B}"/>
          </ac:cxnSpMkLst>
        </pc:cxnChg>
        <pc:cxnChg chg="add del mod">
          <ac:chgData name="Stefano Castagnoli" userId="b5b1c50746fa2fa2" providerId="LiveId" clId="{3DFEFF05-2489-4557-9267-87DA12600D71}" dt="2022-10-19T21:57:12.117" v="11648" actId="478"/>
          <ac:cxnSpMkLst>
            <pc:docMk/>
            <pc:sldMk cId="244110923" sldId="317"/>
            <ac:cxnSpMk id="23" creationId="{B695421C-E677-4766-28B5-4336CD19BA2B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26" creationId="{8BEDC344-9ADB-1D44-19C2-642A0923DB72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27" creationId="{03B24FA8-DC1F-6D16-5A96-C6BA2EE76BA3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28" creationId="{466AACFC-AE2F-E911-4357-402C72BA172A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29" creationId="{7B0228C4-9C0D-8F63-5304-95206F18542A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33" creationId="{C1B2CB4E-FFC7-F8E7-F586-1C009CC3929C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34" creationId="{376B6E2E-CD9D-2E86-B147-CF2135AB3208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35" creationId="{78659885-A6AE-DA6B-FD1A-CBE56396347D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38" creationId="{99F02ED9-D6CC-C8ED-5F3F-ED4D5A953652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39" creationId="{5C6D6624-3119-303E-6B48-77791E736AA0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40" creationId="{BB76B2DF-19C0-6157-AB01-575B374AED62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41" creationId="{18D7C08F-DF49-6DCA-E5DD-60624601B36B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42" creationId="{A70147A7-8D9A-8BB7-64CF-2DF29E77410F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44" creationId="{953C8E36-93CE-EA8F-860D-CA9C302A9AC0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45" creationId="{F0732E22-914B-1952-7C74-F11482166DCD}"/>
          </ac:cxnSpMkLst>
        </pc:cxnChg>
        <pc:cxnChg chg="add mod">
          <ac:chgData name="Stefano Castagnoli" userId="b5b1c50746fa2fa2" providerId="LiveId" clId="{3DFEFF05-2489-4557-9267-87DA12600D71}" dt="2022-10-19T22:05:20.236" v="11828"/>
          <ac:cxnSpMkLst>
            <pc:docMk/>
            <pc:sldMk cId="244110923" sldId="317"/>
            <ac:cxnSpMk id="48" creationId="{251BB413-E5AE-F070-7EC8-5A650B670580}"/>
          </ac:cxnSpMkLst>
        </pc:cxnChg>
      </pc:sldChg>
      <pc:sldChg chg="addSp delSp modSp add mod">
        <pc:chgData name="Stefano Castagnoli" userId="b5b1c50746fa2fa2" providerId="LiveId" clId="{3DFEFF05-2489-4557-9267-87DA12600D71}" dt="2022-10-19T22:18:11.481" v="12127" actId="20577"/>
        <pc:sldMkLst>
          <pc:docMk/>
          <pc:sldMk cId="2296081885" sldId="318"/>
        </pc:sldMkLst>
        <pc:spChg chg="mod">
          <ac:chgData name="Stefano Castagnoli" userId="b5b1c50746fa2fa2" providerId="LiveId" clId="{3DFEFF05-2489-4557-9267-87DA12600D71}" dt="2022-10-19T22:09:37.772" v="11944" actId="1076"/>
          <ac:spMkLst>
            <pc:docMk/>
            <pc:sldMk cId="2296081885" sldId="318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10-19T22:07:17.413" v="11873" actId="1076"/>
          <ac:spMkLst>
            <pc:docMk/>
            <pc:sldMk cId="2296081885" sldId="318"/>
            <ac:spMk id="4" creationId="{1BCFC0DC-3E1F-31D5-1A60-DBF90D003AA1}"/>
          </ac:spMkLst>
        </pc:spChg>
        <pc:spChg chg="del">
          <ac:chgData name="Stefano Castagnoli" userId="b5b1c50746fa2fa2" providerId="LiveId" clId="{3DFEFF05-2489-4557-9267-87DA12600D71}" dt="2022-10-19T22:07:08.516" v="11868" actId="478"/>
          <ac:spMkLst>
            <pc:docMk/>
            <pc:sldMk cId="2296081885" sldId="318"/>
            <ac:spMk id="11" creationId="{F8354FED-206D-75E7-7C68-AB889F5EF3B2}"/>
          </ac:spMkLst>
        </pc:spChg>
        <pc:spChg chg="del">
          <ac:chgData name="Stefano Castagnoli" userId="b5b1c50746fa2fa2" providerId="LiveId" clId="{3DFEFF05-2489-4557-9267-87DA12600D71}" dt="2022-10-19T22:08:53.411" v="11901" actId="478"/>
          <ac:spMkLst>
            <pc:docMk/>
            <pc:sldMk cId="2296081885" sldId="318"/>
            <ac:spMk id="12" creationId="{D0958F79-BE73-D505-BCC6-448947B5BB8F}"/>
          </ac:spMkLst>
        </pc:spChg>
        <pc:spChg chg="del">
          <ac:chgData name="Stefano Castagnoli" userId="b5b1c50746fa2fa2" providerId="LiveId" clId="{3DFEFF05-2489-4557-9267-87DA12600D71}" dt="2022-10-19T22:07:14.236" v="11871" actId="478"/>
          <ac:spMkLst>
            <pc:docMk/>
            <pc:sldMk cId="2296081885" sldId="318"/>
            <ac:spMk id="13" creationId="{9575A53C-1DD3-BDD2-77CF-D5E461651285}"/>
          </ac:spMkLst>
        </pc:spChg>
        <pc:spChg chg="del mod">
          <ac:chgData name="Stefano Castagnoli" userId="b5b1c50746fa2fa2" providerId="LiveId" clId="{3DFEFF05-2489-4557-9267-87DA12600D71}" dt="2022-10-19T22:09:25.419" v="11938" actId="478"/>
          <ac:spMkLst>
            <pc:docMk/>
            <pc:sldMk cId="2296081885" sldId="318"/>
            <ac:spMk id="16" creationId="{B35669CC-3D4F-7639-4AF8-556209305D80}"/>
          </ac:spMkLst>
        </pc:spChg>
        <pc:spChg chg="add mod">
          <ac:chgData name="Stefano Castagnoli" userId="b5b1c50746fa2fa2" providerId="LiveId" clId="{3DFEFF05-2489-4557-9267-87DA12600D71}" dt="2022-10-19T22:13:02.810" v="12021" actId="1076"/>
          <ac:spMkLst>
            <pc:docMk/>
            <pc:sldMk cId="2296081885" sldId="318"/>
            <ac:spMk id="17" creationId="{3B037F4E-5994-97F3-8666-88CFA52B9DCE}"/>
          </ac:spMkLst>
        </pc:spChg>
        <pc:spChg chg="add mod">
          <ac:chgData name="Stefano Castagnoli" userId="b5b1c50746fa2fa2" providerId="LiveId" clId="{3DFEFF05-2489-4557-9267-87DA12600D71}" dt="2022-10-19T22:13:04.658" v="12022" actId="1076"/>
          <ac:spMkLst>
            <pc:docMk/>
            <pc:sldMk cId="2296081885" sldId="318"/>
            <ac:spMk id="18" creationId="{B658CDF3-BEE4-79C7-8C75-54B6790F063D}"/>
          </ac:spMkLst>
        </pc:spChg>
        <pc:spChg chg="add mod">
          <ac:chgData name="Stefano Castagnoli" userId="b5b1c50746fa2fa2" providerId="LiveId" clId="{3DFEFF05-2489-4557-9267-87DA12600D71}" dt="2022-10-19T22:10:41.429" v="11955" actId="1076"/>
          <ac:spMkLst>
            <pc:docMk/>
            <pc:sldMk cId="2296081885" sldId="318"/>
            <ac:spMk id="19" creationId="{9947A16F-7E19-9702-EC1B-885A42E2E2E8}"/>
          </ac:spMkLst>
        </pc:spChg>
        <pc:spChg chg="del mod">
          <ac:chgData name="Stefano Castagnoli" userId="b5b1c50746fa2fa2" providerId="LiveId" clId="{3DFEFF05-2489-4557-9267-87DA12600D71}" dt="2022-10-19T22:09:26.283" v="11939" actId="478"/>
          <ac:spMkLst>
            <pc:docMk/>
            <pc:sldMk cId="2296081885" sldId="318"/>
            <ac:spMk id="21" creationId="{8C6B4261-AFBD-22D6-A5B3-55947A86CB77}"/>
          </ac:spMkLst>
        </pc:spChg>
        <pc:spChg chg="add mod">
          <ac:chgData name="Stefano Castagnoli" userId="b5b1c50746fa2fa2" providerId="LiveId" clId="{3DFEFF05-2489-4557-9267-87DA12600D71}" dt="2022-10-19T22:10:59.067" v="11976" actId="1076"/>
          <ac:spMkLst>
            <pc:docMk/>
            <pc:sldMk cId="2296081885" sldId="318"/>
            <ac:spMk id="23" creationId="{C5820B2D-3496-C4BE-966E-DB182BC469F0}"/>
          </ac:spMkLst>
        </pc:spChg>
        <pc:spChg chg="del">
          <ac:chgData name="Stefano Castagnoli" userId="b5b1c50746fa2fa2" providerId="LiveId" clId="{3DFEFF05-2489-4557-9267-87DA12600D71}" dt="2022-10-19T22:07:22.292" v="11874" actId="478"/>
          <ac:spMkLst>
            <pc:docMk/>
            <pc:sldMk cId="2296081885" sldId="318"/>
            <ac:spMk id="24" creationId="{06A55224-04C4-2FEC-27CF-7DE1DFB699DC}"/>
          </ac:spMkLst>
        </pc:spChg>
        <pc:spChg chg="del">
          <ac:chgData name="Stefano Castagnoli" userId="b5b1c50746fa2fa2" providerId="LiveId" clId="{3DFEFF05-2489-4557-9267-87DA12600D71}" dt="2022-10-19T22:07:22.292" v="11874" actId="478"/>
          <ac:spMkLst>
            <pc:docMk/>
            <pc:sldMk cId="2296081885" sldId="318"/>
            <ac:spMk id="30" creationId="{95D2FA39-BD50-97E4-BCC2-263245C0B6A4}"/>
          </ac:spMkLst>
        </pc:spChg>
        <pc:spChg chg="del">
          <ac:chgData name="Stefano Castagnoli" userId="b5b1c50746fa2fa2" providerId="LiveId" clId="{3DFEFF05-2489-4557-9267-87DA12600D71}" dt="2022-10-19T22:07:06.956" v="11867" actId="478"/>
          <ac:spMkLst>
            <pc:docMk/>
            <pc:sldMk cId="2296081885" sldId="318"/>
            <ac:spMk id="31" creationId="{C1590F6D-D854-ACD2-9E58-99DEB872C413}"/>
          </ac:spMkLst>
        </pc:spChg>
        <pc:spChg chg="del">
          <ac:chgData name="Stefano Castagnoli" userId="b5b1c50746fa2fa2" providerId="LiveId" clId="{3DFEFF05-2489-4557-9267-87DA12600D71}" dt="2022-10-19T22:07:22.292" v="11874" actId="478"/>
          <ac:spMkLst>
            <pc:docMk/>
            <pc:sldMk cId="2296081885" sldId="318"/>
            <ac:spMk id="32" creationId="{01F15888-5A3A-3A9B-7524-96FD830179A6}"/>
          </ac:spMkLst>
        </pc:spChg>
        <pc:spChg chg="del">
          <ac:chgData name="Stefano Castagnoli" userId="b5b1c50746fa2fa2" providerId="LiveId" clId="{3DFEFF05-2489-4557-9267-87DA12600D71}" dt="2022-10-19T22:07:22.292" v="11874" actId="478"/>
          <ac:spMkLst>
            <pc:docMk/>
            <pc:sldMk cId="2296081885" sldId="318"/>
            <ac:spMk id="36" creationId="{44A5D600-1A2C-E488-3B4B-45134C57A533}"/>
          </ac:spMkLst>
        </pc:spChg>
        <pc:spChg chg="del">
          <ac:chgData name="Stefano Castagnoli" userId="b5b1c50746fa2fa2" providerId="LiveId" clId="{3DFEFF05-2489-4557-9267-87DA12600D71}" dt="2022-10-19T22:07:22.292" v="11874" actId="478"/>
          <ac:spMkLst>
            <pc:docMk/>
            <pc:sldMk cId="2296081885" sldId="318"/>
            <ac:spMk id="43" creationId="{FF5955E8-4291-6F45-1D63-4774FAD086ED}"/>
          </ac:spMkLst>
        </pc:spChg>
        <pc:spChg chg="del">
          <ac:chgData name="Stefano Castagnoli" userId="b5b1c50746fa2fa2" providerId="LiveId" clId="{3DFEFF05-2489-4557-9267-87DA12600D71}" dt="2022-10-19T22:07:22.292" v="11874" actId="478"/>
          <ac:spMkLst>
            <pc:docMk/>
            <pc:sldMk cId="2296081885" sldId="318"/>
            <ac:spMk id="46" creationId="{2DC44054-4D19-CC62-C2A7-2BE70C39B835}"/>
          </ac:spMkLst>
        </pc:spChg>
        <pc:spChg chg="del">
          <ac:chgData name="Stefano Castagnoli" userId="b5b1c50746fa2fa2" providerId="LiveId" clId="{3DFEFF05-2489-4557-9267-87DA12600D71}" dt="2022-10-19T22:07:22.292" v="11874" actId="478"/>
          <ac:spMkLst>
            <pc:docMk/>
            <pc:sldMk cId="2296081885" sldId="318"/>
            <ac:spMk id="47" creationId="{20D8F224-2B50-B31B-351B-5B910CF988AD}"/>
          </ac:spMkLst>
        </pc:spChg>
        <pc:spChg chg="add mod">
          <ac:chgData name="Stefano Castagnoli" userId="b5b1c50746fa2fa2" providerId="LiveId" clId="{3DFEFF05-2489-4557-9267-87DA12600D71}" dt="2022-10-19T22:12:11.988" v="11993" actId="1076"/>
          <ac:spMkLst>
            <pc:docMk/>
            <pc:sldMk cId="2296081885" sldId="318"/>
            <ac:spMk id="50" creationId="{17529F63-F397-BA24-13FC-78EC9D24B78D}"/>
          </ac:spMkLst>
        </pc:spChg>
        <pc:spChg chg="add mod">
          <ac:chgData name="Stefano Castagnoli" userId="b5b1c50746fa2fa2" providerId="LiveId" clId="{3DFEFF05-2489-4557-9267-87DA12600D71}" dt="2022-10-19T22:12:59.874" v="12020" actId="1076"/>
          <ac:spMkLst>
            <pc:docMk/>
            <pc:sldMk cId="2296081885" sldId="318"/>
            <ac:spMk id="51" creationId="{2F163CD6-39DC-970F-5804-E17442A01742}"/>
          </ac:spMkLst>
        </pc:spChg>
        <pc:spChg chg="add mod">
          <ac:chgData name="Stefano Castagnoli" userId="b5b1c50746fa2fa2" providerId="LiveId" clId="{3DFEFF05-2489-4557-9267-87DA12600D71}" dt="2022-10-19T22:14:21.057" v="12045" actId="1076"/>
          <ac:spMkLst>
            <pc:docMk/>
            <pc:sldMk cId="2296081885" sldId="318"/>
            <ac:spMk id="54" creationId="{C8B3E47C-9845-6C99-5DFF-C376A2B5F88B}"/>
          </ac:spMkLst>
        </pc:spChg>
        <pc:spChg chg="add mod">
          <ac:chgData name="Stefano Castagnoli" userId="b5b1c50746fa2fa2" providerId="LiveId" clId="{3DFEFF05-2489-4557-9267-87DA12600D71}" dt="2022-10-19T22:14:23.569" v="12046" actId="1076"/>
          <ac:spMkLst>
            <pc:docMk/>
            <pc:sldMk cId="2296081885" sldId="318"/>
            <ac:spMk id="55" creationId="{7522F9A5-B2C0-14F3-4850-18EE47D0D872}"/>
          </ac:spMkLst>
        </pc:spChg>
        <pc:spChg chg="add mod">
          <ac:chgData name="Stefano Castagnoli" userId="b5b1c50746fa2fa2" providerId="LiveId" clId="{3DFEFF05-2489-4557-9267-87DA12600D71}" dt="2022-10-19T22:14:53.666" v="12052" actId="1076"/>
          <ac:spMkLst>
            <pc:docMk/>
            <pc:sldMk cId="2296081885" sldId="318"/>
            <ac:spMk id="61" creationId="{5725FE08-5AA9-29D2-C439-BDF9251A37AB}"/>
          </ac:spMkLst>
        </pc:spChg>
        <pc:spChg chg="add mod">
          <ac:chgData name="Stefano Castagnoli" userId="b5b1c50746fa2fa2" providerId="LiveId" clId="{3DFEFF05-2489-4557-9267-87DA12600D71}" dt="2022-10-19T22:14:57.875" v="12054" actId="1076"/>
          <ac:spMkLst>
            <pc:docMk/>
            <pc:sldMk cId="2296081885" sldId="318"/>
            <ac:spMk id="62" creationId="{D69A63C8-FBEB-AA95-44C9-2C78581EDD28}"/>
          </ac:spMkLst>
        </pc:spChg>
        <pc:spChg chg="add mod">
          <ac:chgData name="Stefano Castagnoli" userId="b5b1c50746fa2fa2" providerId="LiveId" clId="{3DFEFF05-2489-4557-9267-87DA12600D71}" dt="2022-10-19T22:15:05.971" v="12056" actId="1076"/>
          <ac:spMkLst>
            <pc:docMk/>
            <pc:sldMk cId="2296081885" sldId="318"/>
            <ac:spMk id="63" creationId="{F8F2A924-6B2C-CBA3-0A4D-BD1D034688C6}"/>
          </ac:spMkLst>
        </pc:spChg>
        <pc:spChg chg="add mod">
          <ac:chgData name="Stefano Castagnoli" userId="b5b1c50746fa2fa2" providerId="LiveId" clId="{3DFEFF05-2489-4557-9267-87DA12600D71}" dt="2022-10-19T22:15:10.923" v="12058" actId="1076"/>
          <ac:spMkLst>
            <pc:docMk/>
            <pc:sldMk cId="2296081885" sldId="318"/>
            <ac:spMk id="64" creationId="{F2B1698F-D46E-E966-FE33-421A5532FFAB}"/>
          </ac:spMkLst>
        </pc:spChg>
        <pc:spChg chg="add mod">
          <ac:chgData name="Stefano Castagnoli" userId="b5b1c50746fa2fa2" providerId="LiveId" clId="{3DFEFF05-2489-4557-9267-87DA12600D71}" dt="2022-10-19T22:15:19.588" v="12060" actId="1076"/>
          <ac:spMkLst>
            <pc:docMk/>
            <pc:sldMk cId="2296081885" sldId="318"/>
            <ac:spMk id="65" creationId="{97ACB2A4-6584-4C45-A16E-DEAAA1F804F7}"/>
          </ac:spMkLst>
        </pc:spChg>
        <pc:spChg chg="add mod">
          <ac:chgData name="Stefano Castagnoli" userId="b5b1c50746fa2fa2" providerId="LiveId" clId="{3DFEFF05-2489-4557-9267-87DA12600D71}" dt="2022-10-19T22:15:42.643" v="12067" actId="1076"/>
          <ac:spMkLst>
            <pc:docMk/>
            <pc:sldMk cId="2296081885" sldId="318"/>
            <ac:spMk id="67" creationId="{8A226326-375F-4889-16D0-057677E5324F}"/>
          </ac:spMkLst>
        </pc:spChg>
        <pc:spChg chg="add mod">
          <ac:chgData name="Stefano Castagnoli" userId="b5b1c50746fa2fa2" providerId="LiveId" clId="{3DFEFF05-2489-4557-9267-87DA12600D71}" dt="2022-10-19T22:17:02.562" v="12096" actId="1076"/>
          <ac:spMkLst>
            <pc:docMk/>
            <pc:sldMk cId="2296081885" sldId="318"/>
            <ac:spMk id="74" creationId="{6B7E4859-FEEB-E765-64DE-042D7AE2959D}"/>
          </ac:spMkLst>
        </pc:spChg>
        <pc:spChg chg="add mod">
          <ac:chgData name="Stefano Castagnoli" userId="b5b1c50746fa2fa2" providerId="LiveId" clId="{3DFEFF05-2489-4557-9267-87DA12600D71}" dt="2022-10-19T22:17:06.531" v="12098" actId="1076"/>
          <ac:spMkLst>
            <pc:docMk/>
            <pc:sldMk cId="2296081885" sldId="318"/>
            <ac:spMk id="75" creationId="{35424640-F6BE-38E0-BAF9-19FBE3CB786B}"/>
          </ac:spMkLst>
        </pc:spChg>
        <pc:spChg chg="add mod">
          <ac:chgData name="Stefano Castagnoli" userId="b5b1c50746fa2fa2" providerId="LiveId" clId="{3DFEFF05-2489-4557-9267-87DA12600D71}" dt="2022-10-19T22:17:13.163" v="12100" actId="1076"/>
          <ac:spMkLst>
            <pc:docMk/>
            <pc:sldMk cId="2296081885" sldId="318"/>
            <ac:spMk id="76" creationId="{20980AC4-0AE9-6910-1836-25AE3AD9B854}"/>
          </ac:spMkLst>
        </pc:spChg>
        <pc:spChg chg="add mod">
          <ac:chgData name="Stefano Castagnoli" userId="b5b1c50746fa2fa2" providerId="LiveId" clId="{3DFEFF05-2489-4557-9267-87DA12600D71}" dt="2022-10-19T22:17:17.346" v="12102" actId="1076"/>
          <ac:spMkLst>
            <pc:docMk/>
            <pc:sldMk cId="2296081885" sldId="318"/>
            <ac:spMk id="77" creationId="{FA97C005-0447-5E8F-2C59-ED1F1256BF7D}"/>
          </ac:spMkLst>
        </pc:spChg>
        <pc:spChg chg="add mod">
          <ac:chgData name="Stefano Castagnoli" userId="b5b1c50746fa2fa2" providerId="LiveId" clId="{3DFEFF05-2489-4557-9267-87DA12600D71}" dt="2022-10-19T22:17:24.617" v="12104" actId="1076"/>
          <ac:spMkLst>
            <pc:docMk/>
            <pc:sldMk cId="2296081885" sldId="318"/>
            <ac:spMk id="78" creationId="{A504DC29-7BCE-37D5-442B-130C9048C71B}"/>
          </ac:spMkLst>
        </pc:spChg>
        <pc:spChg chg="add mod">
          <ac:chgData name="Stefano Castagnoli" userId="b5b1c50746fa2fa2" providerId="LiveId" clId="{3DFEFF05-2489-4557-9267-87DA12600D71}" dt="2022-10-19T22:17:29.755" v="12106" actId="1076"/>
          <ac:spMkLst>
            <pc:docMk/>
            <pc:sldMk cId="2296081885" sldId="318"/>
            <ac:spMk id="79" creationId="{DB238AC3-E573-2457-CCD6-CCB246B2C472}"/>
          </ac:spMkLst>
        </pc:spChg>
        <pc:spChg chg="add del">
          <ac:chgData name="Stefano Castagnoli" userId="b5b1c50746fa2fa2" providerId="LiveId" clId="{3DFEFF05-2489-4557-9267-87DA12600D71}" dt="2022-10-19T22:17:43.933" v="12108" actId="22"/>
          <ac:spMkLst>
            <pc:docMk/>
            <pc:sldMk cId="2296081885" sldId="318"/>
            <ac:spMk id="81" creationId="{D1F29424-1E1B-D645-3F3F-0112CB7B5780}"/>
          </ac:spMkLst>
        </pc:spChg>
        <pc:graphicFrameChg chg="add del mod modGraphic">
          <ac:chgData name="Stefano Castagnoli" userId="b5b1c50746fa2fa2" providerId="LiveId" clId="{3DFEFF05-2489-4557-9267-87DA12600D71}" dt="2022-10-19T22:08:24.595" v="11900" actId="478"/>
          <ac:graphicFrameMkLst>
            <pc:docMk/>
            <pc:sldMk cId="2296081885" sldId="318"/>
            <ac:graphicFrameMk id="3" creationId="{74F4F215-1FC6-6F9E-FA04-CBA5728F5AB8}"/>
          </ac:graphicFrameMkLst>
        </pc:graphicFrameChg>
        <pc:graphicFrameChg chg="add del mod">
          <ac:chgData name="Stefano Castagnoli" userId="b5b1c50746fa2fa2" providerId="LiveId" clId="{3DFEFF05-2489-4557-9267-87DA12600D71}" dt="2022-10-19T22:08:20.989" v="11896" actId="478"/>
          <ac:graphicFrameMkLst>
            <pc:docMk/>
            <pc:sldMk cId="2296081885" sldId="318"/>
            <ac:graphicFrameMk id="5" creationId="{02FA31BC-E1DE-8515-E875-463E959F86E8}"/>
          </ac:graphicFrameMkLst>
        </pc:graphicFrameChg>
        <pc:graphicFrameChg chg="add del mod modGraphic">
          <ac:chgData name="Stefano Castagnoli" userId="b5b1c50746fa2fa2" providerId="LiveId" clId="{3DFEFF05-2489-4557-9267-87DA12600D71}" dt="2022-10-19T22:08:23.811" v="11899" actId="478"/>
          <ac:graphicFrameMkLst>
            <pc:docMk/>
            <pc:sldMk cId="2296081885" sldId="318"/>
            <ac:graphicFrameMk id="6" creationId="{1F4D89B2-6C1D-0328-73FC-DB86CAD45119}"/>
          </ac:graphicFrameMkLst>
        </pc:graphicFrameChg>
        <pc:graphicFrameChg chg="del modGraphic">
          <ac:chgData name="Stefano Castagnoli" userId="b5b1c50746fa2fa2" providerId="LiveId" clId="{3DFEFF05-2489-4557-9267-87DA12600D71}" dt="2022-10-19T22:08:22.051" v="11897" actId="478"/>
          <ac:graphicFrameMkLst>
            <pc:docMk/>
            <pc:sldMk cId="2296081885" sldId="318"/>
            <ac:graphicFrameMk id="7" creationId="{D975FC84-6C41-D216-D589-44E5EB83EAE6}"/>
          </ac:graphicFrameMkLst>
        </pc:graphicFrameChg>
        <pc:graphicFrameChg chg="add mod">
          <ac:chgData name="Stefano Castagnoli" userId="b5b1c50746fa2fa2" providerId="LiveId" clId="{3DFEFF05-2489-4557-9267-87DA12600D71}" dt="2022-10-19T22:17:46.704" v="12109"/>
          <ac:graphicFrameMkLst>
            <pc:docMk/>
            <pc:sldMk cId="2296081885" sldId="318"/>
            <ac:graphicFrameMk id="8" creationId="{9000BE09-C9F2-569D-B698-1C2A89C13773}"/>
          </ac:graphicFrameMkLst>
        </pc:graphicFrameChg>
        <pc:graphicFrameChg chg="add mod">
          <ac:chgData name="Stefano Castagnoli" userId="b5b1c50746fa2fa2" providerId="LiveId" clId="{3DFEFF05-2489-4557-9267-87DA12600D71}" dt="2022-10-19T22:11:44.064" v="11983"/>
          <ac:graphicFrameMkLst>
            <pc:docMk/>
            <pc:sldMk cId="2296081885" sldId="318"/>
            <ac:graphicFrameMk id="10" creationId="{C9CB74A9-62F3-F9A7-C29B-446849782A54}"/>
          </ac:graphicFrameMkLst>
        </pc:graphicFrameChg>
        <pc:graphicFrameChg chg="add mod">
          <ac:chgData name="Stefano Castagnoli" userId="b5b1c50746fa2fa2" providerId="LiveId" clId="{3DFEFF05-2489-4557-9267-87DA12600D71}" dt="2022-10-19T22:10:18.021" v="11950" actId="1076"/>
          <ac:graphicFrameMkLst>
            <pc:docMk/>
            <pc:sldMk cId="2296081885" sldId="318"/>
            <ac:graphicFrameMk id="14" creationId="{C4E5A561-F773-8967-D664-AFBB9AA7206C}"/>
          </ac:graphicFrameMkLst>
        </pc:graphicFrameChg>
        <pc:graphicFrameChg chg="del">
          <ac:chgData name="Stefano Castagnoli" userId="b5b1c50746fa2fa2" providerId="LiveId" clId="{3DFEFF05-2489-4557-9267-87DA12600D71}" dt="2022-10-19T22:07:22.292" v="11874" actId="478"/>
          <ac:graphicFrameMkLst>
            <pc:docMk/>
            <pc:sldMk cId="2296081885" sldId="318"/>
            <ac:graphicFrameMk id="25" creationId="{510B35E3-B83B-A67E-08E6-563586C191BB}"/>
          </ac:graphicFrameMkLst>
        </pc:graphicFrameChg>
        <pc:graphicFrameChg chg="del">
          <ac:chgData name="Stefano Castagnoli" userId="b5b1c50746fa2fa2" providerId="LiveId" clId="{3DFEFF05-2489-4557-9267-87DA12600D71}" dt="2022-10-19T22:07:22.292" v="11874" actId="478"/>
          <ac:graphicFrameMkLst>
            <pc:docMk/>
            <pc:sldMk cId="2296081885" sldId="318"/>
            <ac:graphicFrameMk id="37" creationId="{34268AA5-D522-BE57-66CA-5660A9E8B05F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1:37.114" v="11981" actId="2166"/>
          <ac:graphicFrameMkLst>
            <pc:docMk/>
            <pc:sldMk cId="2296081885" sldId="318"/>
            <ac:graphicFrameMk id="48" creationId="{B95761F1-C6BB-F8B8-0E09-7A5073FE7C35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2:05.281" v="11991" actId="2166"/>
          <ac:graphicFrameMkLst>
            <pc:docMk/>
            <pc:sldMk cId="2296081885" sldId="318"/>
            <ac:graphicFrameMk id="49" creationId="{0F9D01EE-5017-1681-28E0-913E751D65C2}"/>
          </ac:graphicFrameMkLst>
        </pc:graphicFrameChg>
        <pc:graphicFrameChg chg="add del mod modGraphic">
          <ac:chgData name="Stefano Castagnoli" userId="b5b1c50746fa2fa2" providerId="LiveId" clId="{3DFEFF05-2489-4557-9267-87DA12600D71}" dt="2022-10-19T22:14:14.233" v="12043" actId="1076"/>
          <ac:graphicFrameMkLst>
            <pc:docMk/>
            <pc:sldMk cId="2296081885" sldId="318"/>
            <ac:graphicFrameMk id="52" creationId="{DF860BA4-4989-A3AA-2E2F-DFE15D99C26E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4:17.322" v="12044" actId="1076"/>
          <ac:graphicFrameMkLst>
            <pc:docMk/>
            <pc:sldMk cId="2296081885" sldId="318"/>
            <ac:graphicFrameMk id="53" creationId="{9638DDEA-C975-2711-E9F8-59A0759920CD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45.350" v="12091" actId="20577"/>
          <ac:graphicFrameMkLst>
            <pc:docMk/>
            <pc:sldMk cId="2296081885" sldId="318"/>
            <ac:graphicFrameMk id="56" creationId="{10AE08F1-5F37-AC67-7EBD-98EB54A581EF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48.806" v="12092" actId="20577"/>
          <ac:graphicFrameMkLst>
            <pc:docMk/>
            <pc:sldMk cId="2296081885" sldId="318"/>
            <ac:graphicFrameMk id="57" creationId="{21CF78AD-7F34-28CC-5E38-5DA018DB149D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4:50.905" v="12051" actId="1076"/>
          <ac:graphicFrameMkLst>
            <pc:docMk/>
            <pc:sldMk cId="2296081885" sldId="318"/>
            <ac:graphicFrameMk id="58" creationId="{F93444BC-AC9E-5AE9-18E5-AB2DD3727516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4:50.905" v="12051" actId="1076"/>
          <ac:graphicFrameMkLst>
            <pc:docMk/>
            <pc:sldMk cId="2296081885" sldId="318"/>
            <ac:graphicFrameMk id="59" creationId="{2E1EF9C0-37A8-6CED-165D-4CA588D2A47F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51.847" v="12093" actId="20577"/>
          <ac:graphicFrameMkLst>
            <pc:docMk/>
            <pc:sldMk cId="2296081885" sldId="318"/>
            <ac:graphicFrameMk id="60" creationId="{96E27D49-24F9-9677-1483-A44D21698FB6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54.214" v="12094" actId="20577"/>
          <ac:graphicFrameMkLst>
            <pc:docMk/>
            <pc:sldMk cId="2296081885" sldId="318"/>
            <ac:graphicFrameMk id="66" creationId="{6B9CB161-3E26-0AF4-77CD-F599BEE756AE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5:52.895" v="12070" actId="20577"/>
          <ac:graphicFrameMkLst>
            <pc:docMk/>
            <pc:sldMk cId="2296081885" sldId="318"/>
            <ac:graphicFrameMk id="68" creationId="{AEBB1299-E903-A6F1-751C-8E40A3D091A2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00.859" v="12074" actId="20577"/>
          <ac:graphicFrameMkLst>
            <pc:docMk/>
            <pc:sldMk cId="2296081885" sldId="318"/>
            <ac:graphicFrameMk id="69" creationId="{50728091-D8A5-938D-E663-3119A7144B04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10.322" v="12078" actId="20577"/>
          <ac:graphicFrameMkLst>
            <pc:docMk/>
            <pc:sldMk cId="2296081885" sldId="318"/>
            <ac:graphicFrameMk id="70" creationId="{8BAFD075-4A80-6A9A-F0F6-1A99BF98CB4D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17.793" v="12082" actId="20577"/>
          <ac:graphicFrameMkLst>
            <pc:docMk/>
            <pc:sldMk cId="2296081885" sldId="318"/>
            <ac:graphicFrameMk id="71" creationId="{EA59C392-95EE-94BB-176A-03006CFC89CA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28.882" v="12086" actId="20577"/>
          <ac:graphicFrameMkLst>
            <pc:docMk/>
            <pc:sldMk cId="2296081885" sldId="318"/>
            <ac:graphicFrameMk id="72" creationId="{0CB88B9D-E5E9-FD6D-9E68-1A7FB7107B9F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36.874" v="12090" actId="20577"/>
          <ac:graphicFrameMkLst>
            <pc:docMk/>
            <pc:sldMk cId="2296081885" sldId="318"/>
            <ac:graphicFrameMk id="73" creationId="{2C7C5C6B-D46A-B1ED-12B2-3559B5E48E9D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8:11.481" v="12127" actId="20577"/>
          <ac:graphicFrameMkLst>
            <pc:docMk/>
            <pc:sldMk cId="2296081885" sldId="318"/>
            <ac:graphicFrameMk id="82" creationId="{BFA2DD32-2D21-46C5-03F9-181F0B8B120B}"/>
          </ac:graphicFrameMkLst>
        </pc:graphicFrameChg>
        <pc:cxnChg chg="del">
          <ac:chgData name="Stefano Castagnoli" userId="b5b1c50746fa2fa2" providerId="LiveId" clId="{3DFEFF05-2489-4557-9267-87DA12600D71}" dt="2022-10-19T22:07:10.540" v="11870" actId="478"/>
          <ac:cxnSpMkLst>
            <pc:docMk/>
            <pc:sldMk cId="2296081885" sldId="318"/>
            <ac:cxnSpMk id="9" creationId="{FF58B005-357C-7E33-4404-2DF870A0A3F7}"/>
          </ac:cxnSpMkLst>
        </pc:cxnChg>
        <pc:cxnChg chg="del mod">
          <ac:chgData name="Stefano Castagnoli" userId="b5b1c50746fa2fa2" providerId="LiveId" clId="{3DFEFF05-2489-4557-9267-87DA12600D71}" dt="2022-10-19T22:09:27.971" v="11941" actId="478"/>
          <ac:cxnSpMkLst>
            <pc:docMk/>
            <pc:sldMk cId="2296081885" sldId="318"/>
            <ac:cxnSpMk id="15" creationId="{FCD6760F-4761-64AD-9653-D71F9406BAEA}"/>
          </ac:cxnSpMkLst>
        </pc:cxnChg>
        <pc:cxnChg chg="del mod">
          <ac:chgData name="Stefano Castagnoli" userId="b5b1c50746fa2fa2" providerId="LiveId" clId="{3DFEFF05-2489-4557-9267-87DA12600D71}" dt="2022-10-19T22:09:27.147" v="11940" actId="478"/>
          <ac:cxnSpMkLst>
            <pc:docMk/>
            <pc:sldMk cId="2296081885" sldId="318"/>
            <ac:cxnSpMk id="20" creationId="{41FB4715-C6C4-B5E1-BE68-1981736FAE48}"/>
          </ac:cxnSpMkLst>
        </pc:cxnChg>
        <pc:cxnChg chg="del">
          <ac:chgData name="Stefano Castagnoli" userId="b5b1c50746fa2fa2" providerId="LiveId" clId="{3DFEFF05-2489-4557-9267-87DA12600D71}" dt="2022-10-19T22:07:09.579" v="11869" actId="478"/>
          <ac:cxnSpMkLst>
            <pc:docMk/>
            <pc:sldMk cId="2296081885" sldId="318"/>
            <ac:cxnSpMk id="22" creationId="{87EFF163-4F96-5CD4-9BD7-D7DA0DB6CE2B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26" creationId="{8BEDC344-9ADB-1D44-19C2-642A0923DB72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27" creationId="{03B24FA8-DC1F-6D16-5A96-C6BA2EE76BA3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28" creationId="{466AACFC-AE2F-E911-4357-402C72BA172A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29" creationId="{7B0228C4-9C0D-8F63-5304-95206F18542A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33" creationId="{C1B2CB4E-FFC7-F8E7-F586-1C009CC3929C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34" creationId="{376B6E2E-CD9D-2E86-B147-CF2135AB3208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35" creationId="{78659885-A6AE-DA6B-FD1A-CBE56396347D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38" creationId="{99F02ED9-D6CC-C8ED-5F3F-ED4D5A953652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39" creationId="{5C6D6624-3119-303E-6B48-77791E736AA0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40" creationId="{BB76B2DF-19C0-6157-AB01-575B374AED62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41" creationId="{18D7C08F-DF49-6DCA-E5DD-60624601B36B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42" creationId="{A70147A7-8D9A-8BB7-64CF-2DF29E77410F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44" creationId="{953C8E36-93CE-EA8F-860D-CA9C302A9AC0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45" creationId="{F0732E22-914B-1952-7C74-F11482166DCD}"/>
          </ac:cxnSpMkLst>
        </pc:cxnChg>
      </pc:sldChg>
      <pc:sldChg chg="addSp modSp add mod">
        <pc:chgData name="Stefano Castagnoli" userId="b5b1c50746fa2fa2" providerId="LiveId" clId="{3DFEFF05-2489-4557-9267-87DA12600D71}" dt="2022-10-19T23:39:45.504" v="13883" actId="1076"/>
        <pc:sldMkLst>
          <pc:docMk/>
          <pc:sldMk cId="1049239452" sldId="319"/>
        </pc:sldMkLst>
        <pc:spChg chg="mod">
          <ac:chgData name="Stefano Castagnoli" userId="b5b1c50746fa2fa2" providerId="LiveId" clId="{3DFEFF05-2489-4557-9267-87DA12600D71}" dt="2022-10-19T22:32:12.398" v="12213" actId="20577"/>
          <ac:spMkLst>
            <pc:docMk/>
            <pc:sldMk cId="1049239452" sldId="319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10-19T22:34:55.166" v="12241" actId="20577"/>
          <ac:spMkLst>
            <pc:docMk/>
            <pc:sldMk cId="1049239452" sldId="319"/>
            <ac:spMk id="5" creationId="{745B582F-6862-4C03-380C-5C6ED901B51D}"/>
          </ac:spMkLst>
        </pc:spChg>
        <pc:spChg chg="add mod">
          <ac:chgData name="Stefano Castagnoli" userId="b5b1c50746fa2fa2" providerId="LiveId" clId="{3DFEFF05-2489-4557-9267-87DA12600D71}" dt="2022-10-19T22:32:28.050" v="12215"/>
          <ac:spMkLst>
            <pc:docMk/>
            <pc:sldMk cId="1049239452" sldId="319"/>
            <ac:spMk id="6" creationId="{BF456696-782E-62D2-D477-E9941BC0B4B4}"/>
          </ac:spMkLst>
        </pc:spChg>
        <pc:spChg chg="add mod">
          <ac:chgData name="Stefano Castagnoli" userId="b5b1c50746fa2fa2" providerId="LiveId" clId="{3DFEFF05-2489-4557-9267-87DA12600D71}" dt="2022-10-19T22:35:37.310" v="12251" actId="1076"/>
          <ac:spMkLst>
            <pc:docMk/>
            <pc:sldMk cId="1049239452" sldId="319"/>
            <ac:spMk id="8" creationId="{E19CAF3F-64FA-C450-CFC8-1B6BFFFA7922}"/>
          </ac:spMkLst>
        </pc:spChg>
        <pc:spChg chg="add mod">
          <ac:chgData name="Stefano Castagnoli" userId="b5b1c50746fa2fa2" providerId="LiveId" clId="{3DFEFF05-2489-4557-9267-87DA12600D71}" dt="2022-10-19T23:39:45.504" v="13883" actId="1076"/>
          <ac:spMkLst>
            <pc:docMk/>
            <pc:sldMk cId="1049239452" sldId="319"/>
            <ac:spMk id="11" creationId="{152739D7-22A4-B0C8-EBD2-51168C0B6C80}"/>
          </ac:spMkLst>
        </pc:spChg>
        <pc:spChg chg="add mod">
          <ac:chgData name="Stefano Castagnoli" userId="b5b1c50746fa2fa2" providerId="LiveId" clId="{3DFEFF05-2489-4557-9267-87DA12600D71}" dt="2022-10-19T23:39:45.504" v="13883" actId="1076"/>
          <ac:spMkLst>
            <pc:docMk/>
            <pc:sldMk cId="1049239452" sldId="319"/>
            <ac:spMk id="12" creationId="{75609C38-644A-D6F2-BA6C-7DB2F52E3FDC}"/>
          </ac:spMkLst>
        </pc:spChg>
        <pc:spChg chg="add mod">
          <ac:chgData name="Stefano Castagnoli" userId="b5b1c50746fa2fa2" providerId="LiveId" clId="{3DFEFF05-2489-4557-9267-87DA12600D71}" dt="2022-10-19T22:36:03.662" v="12279" actId="14100"/>
          <ac:spMkLst>
            <pc:docMk/>
            <pc:sldMk cId="1049239452" sldId="319"/>
            <ac:spMk id="13" creationId="{92840020-EFDD-5CC7-36AA-DDD5B687C81A}"/>
          </ac:spMkLst>
        </pc:spChg>
        <pc:spChg chg="add mod">
          <ac:chgData name="Stefano Castagnoli" userId="b5b1c50746fa2fa2" providerId="LiveId" clId="{3DFEFF05-2489-4557-9267-87DA12600D71}" dt="2022-10-19T22:35:20.879" v="12242"/>
          <ac:spMkLst>
            <pc:docMk/>
            <pc:sldMk cId="1049239452" sldId="319"/>
            <ac:spMk id="14" creationId="{7963E5AD-80D6-9DAC-B9BD-B5E96D601AD8}"/>
          </ac:spMkLst>
        </pc:spChg>
        <pc:cxnChg chg="add mod">
          <ac:chgData name="Stefano Castagnoli" userId="b5b1c50746fa2fa2" providerId="LiveId" clId="{3DFEFF05-2489-4557-9267-87DA12600D71}" dt="2022-10-19T22:32:14.577" v="12214"/>
          <ac:cxnSpMkLst>
            <pc:docMk/>
            <pc:sldMk cId="1049239452" sldId="319"/>
            <ac:cxnSpMk id="3" creationId="{F324A867-C7AF-1998-897F-5842EBE2088D}"/>
          </ac:cxnSpMkLst>
        </pc:cxnChg>
        <pc:cxnChg chg="add mod">
          <ac:chgData name="Stefano Castagnoli" userId="b5b1c50746fa2fa2" providerId="LiveId" clId="{3DFEFF05-2489-4557-9267-87DA12600D71}" dt="2022-10-19T22:33:07.638" v="12217" actId="1076"/>
          <ac:cxnSpMkLst>
            <pc:docMk/>
            <pc:sldMk cId="1049239452" sldId="319"/>
            <ac:cxnSpMk id="7" creationId="{D4C9B077-011F-DA6F-485D-1FCC49F3CB5B}"/>
          </ac:cxnSpMkLst>
        </pc:cxnChg>
        <pc:cxnChg chg="add mod">
          <ac:chgData name="Stefano Castagnoli" userId="b5b1c50746fa2fa2" providerId="LiveId" clId="{3DFEFF05-2489-4557-9267-87DA12600D71}" dt="2022-10-19T22:34:00.614" v="12222" actId="1076"/>
          <ac:cxnSpMkLst>
            <pc:docMk/>
            <pc:sldMk cId="1049239452" sldId="319"/>
            <ac:cxnSpMk id="9" creationId="{C0675072-51C1-E54C-9EC4-600186899A20}"/>
          </ac:cxnSpMkLst>
        </pc:cxnChg>
        <pc:cxnChg chg="add mod">
          <ac:chgData name="Stefano Castagnoli" userId="b5b1c50746fa2fa2" providerId="LiveId" clId="{3DFEFF05-2489-4557-9267-87DA12600D71}" dt="2022-10-19T22:34:03.797" v="12224" actId="1076"/>
          <ac:cxnSpMkLst>
            <pc:docMk/>
            <pc:sldMk cId="1049239452" sldId="319"/>
            <ac:cxnSpMk id="10" creationId="{64A88687-371D-8DE0-A30F-431DD4FF4BD8}"/>
          </ac:cxnSpMkLst>
        </pc:cxnChg>
      </pc:sldChg>
      <pc:sldChg chg="addSp delSp modSp add mod">
        <pc:chgData name="Stefano Castagnoli" userId="b5b1c50746fa2fa2" providerId="LiveId" clId="{3DFEFF05-2489-4557-9267-87DA12600D71}" dt="2022-10-19T23:25:17.754" v="13482" actId="1076"/>
        <pc:sldMkLst>
          <pc:docMk/>
          <pc:sldMk cId="722840569" sldId="320"/>
        </pc:sldMkLst>
        <pc:spChg chg="mod">
          <ac:chgData name="Stefano Castagnoli" userId="b5b1c50746fa2fa2" providerId="LiveId" clId="{3DFEFF05-2489-4557-9267-87DA12600D71}" dt="2022-10-19T22:36:54.005" v="12295" actId="1076"/>
          <ac:spMkLst>
            <pc:docMk/>
            <pc:sldMk cId="722840569" sldId="320"/>
            <ac:spMk id="2" creationId="{69496913-E27E-0E18-C61E-96660AFB142B}"/>
          </ac:spMkLst>
        </pc:spChg>
        <pc:spChg chg="del">
          <ac:chgData name="Stefano Castagnoli" userId="b5b1c50746fa2fa2" providerId="LiveId" clId="{3DFEFF05-2489-4557-9267-87DA12600D71}" dt="2022-10-19T22:36:48.847" v="12292" actId="478"/>
          <ac:spMkLst>
            <pc:docMk/>
            <pc:sldMk cId="722840569" sldId="320"/>
            <ac:spMk id="5" creationId="{745B582F-6862-4C03-380C-5C6ED901B51D}"/>
          </ac:spMkLst>
        </pc:spChg>
        <pc:spChg chg="del">
          <ac:chgData name="Stefano Castagnoli" userId="b5b1c50746fa2fa2" providerId="LiveId" clId="{3DFEFF05-2489-4557-9267-87DA12600D71}" dt="2022-10-19T22:37:01.152" v="12297" actId="478"/>
          <ac:spMkLst>
            <pc:docMk/>
            <pc:sldMk cId="722840569" sldId="320"/>
            <ac:spMk id="6" creationId="{BF456696-782E-62D2-D477-E9941BC0B4B4}"/>
          </ac:spMkLst>
        </pc:spChg>
        <pc:spChg chg="del">
          <ac:chgData name="Stefano Castagnoli" userId="b5b1c50746fa2fa2" providerId="LiveId" clId="{3DFEFF05-2489-4557-9267-87DA12600D71}" dt="2022-10-19T22:36:59.013" v="12296" actId="478"/>
          <ac:spMkLst>
            <pc:docMk/>
            <pc:sldMk cId="722840569" sldId="320"/>
            <ac:spMk id="8" creationId="{E19CAF3F-64FA-C450-CFC8-1B6BFFFA7922}"/>
          </ac:spMkLst>
        </pc:spChg>
        <pc:spChg chg="del">
          <ac:chgData name="Stefano Castagnoli" userId="b5b1c50746fa2fa2" providerId="LiveId" clId="{3DFEFF05-2489-4557-9267-87DA12600D71}" dt="2022-10-19T22:36:59.013" v="12296" actId="478"/>
          <ac:spMkLst>
            <pc:docMk/>
            <pc:sldMk cId="722840569" sldId="320"/>
            <ac:spMk id="11" creationId="{152739D7-22A4-B0C8-EBD2-51168C0B6C80}"/>
          </ac:spMkLst>
        </pc:spChg>
        <pc:spChg chg="del">
          <ac:chgData name="Stefano Castagnoli" userId="b5b1c50746fa2fa2" providerId="LiveId" clId="{3DFEFF05-2489-4557-9267-87DA12600D71}" dt="2022-10-19T22:36:59.013" v="12296" actId="478"/>
          <ac:spMkLst>
            <pc:docMk/>
            <pc:sldMk cId="722840569" sldId="320"/>
            <ac:spMk id="12" creationId="{75609C38-644A-D6F2-BA6C-7DB2F52E3FDC}"/>
          </ac:spMkLst>
        </pc:spChg>
        <pc:spChg chg="del">
          <ac:chgData name="Stefano Castagnoli" userId="b5b1c50746fa2fa2" providerId="LiveId" clId="{3DFEFF05-2489-4557-9267-87DA12600D71}" dt="2022-10-19T22:36:59.013" v="12296" actId="478"/>
          <ac:spMkLst>
            <pc:docMk/>
            <pc:sldMk cId="722840569" sldId="320"/>
            <ac:spMk id="13" creationId="{92840020-EFDD-5CC7-36AA-DDD5B687C81A}"/>
          </ac:spMkLst>
        </pc:spChg>
        <pc:spChg chg="del">
          <ac:chgData name="Stefano Castagnoli" userId="b5b1c50746fa2fa2" providerId="LiveId" clId="{3DFEFF05-2489-4557-9267-87DA12600D71}" dt="2022-10-19T22:36:59.013" v="12296" actId="478"/>
          <ac:spMkLst>
            <pc:docMk/>
            <pc:sldMk cId="722840569" sldId="320"/>
            <ac:spMk id="14" creationId="{7963E5AD-80D6-9DAC-B9BD-B5E96D601AD8}"/>
          </ac:spMkLst>
        </pc:spChg>
        <pc:spChg chg="add del mod">
          <ac:chgData name="Stefano Castagnoli" userId="b5b1c50746fa2fa2" providerId="LiveId" clId="{3DFEFF05-2489-4557-9267-87DA12600D71}" dt="2022-10-19T22:36:51.468" v="12293" actId="478"/>
          <ac:spMkLst>
            <pc:docMk/>
            <pc:sldMk cId="722840569" sldId="320"/>
            <ac:spMk id="16" creationId="{DECB7CB3-1B01-C1B3-369E-613DE73737CB}"/>
          </ac:spMkLst>
        </pc:spChg>
        <pc:spChg chg="add mod">
          <ac:chgData name="Stefano Castagnoli" userId="b5b1c50746fa2fa2" providerId="LiveId" clId="{3DFEFF05-2489-4557-9267-87DA12600D71}" dt="2022-10-19T22:39:02.421" v="12501" actId="20577"/>
          <ac:spMkLst>
            <pc:docMk/>
            <pc:sldMk cId="722840569" sldId="320"/>
            <ac:spMk id="18" creationId="{D3286309-B779-AD2F-E441-8AB14F90EC54}"/>
          </ac:spMkLst>
        </pc:spChg>
        <pc:spChg chg="add mod">
          <ac:chgData name="Stefano Castagnoli" userId="b5b1c50746fa2fa2" providerId="LiveId" clId="{3DFEFF05-2489-4557-9267-87DA12600D71}" dt="2022-10-19T22:41:21.988" v="12554" actId="1076"/>
          <ac:spMkLst>
            <pc:docMk/>
            <pc:sldMk cId="722840569" sldId="320"/>
            <ac:spMk id="19" creationId="{89CF300B-38D0-BB63-440F-75E2B5AC0DDF}"/>
          </ac:spMkLst>
        </pc:spChg>
        <pc:spChg chg="add mod">
          <ac:chgData name="Stefano Castagnoli" userId="b5b1c50746fa2fa2" providerId="LiveId" clId="{3DFEFF05-2489-4557-9267-87DA12600D71}" dt="2022-10-19T22:41:21.988" v="12554" actId="1076"/>
          <ac:spMkLst>
            <pc:docMk/>
            <pc:sldMk cId="722840569" sldId="320"/>
            <ac:spMk id="20" creationId="{11A95EEC-1883-972D-729A-94901587A1AE}"/>
          </ac:spMkLst>
        </pc:spChg>
        <pc:spChg chg="add mod">
          <ac:chgData name="Stefano Castagnoli" userId="b5b1c50746fa2fa2" providerId="LiveId" clId="{3DFEFF05-2489-4557-9267-87DA12600D71}" dt="2022-10-19T22:41:21.988" v="12554" actId="1076"/>
          <ac:spMkLst>
            <pc:docMk/>
            <pc:sldMk cId="722840569" sldId="320"/>
            <ac:spMk id="21" creationId="{81A2458C-C20A-B9FA-0ABC-09A0A7738451}"/>
          </ac:spMkLst>
        </pc:spChg>
        <pc:spChg chg="add mod">
          <ac:chgData name="Stefano Castagnoli" userId="b5b1c50746fa2fa2" providerId="LiveId" clId="{3DFEFF05-2489-4557-9267-87DA12600D71}" dt="2022-10-19T22:41:21.988" v="12554" actId="1076"/>
          <ac:spMkLst>
            <pc:docMk/>
            <pc:sldMk cId="722840569" sldId="320"/>
            <ac:spMk id="22" creationId="{C01FC094-7400-47D2-4885-5EE746F109B3}"/>
          </ac:spMkLst>
        </pc:spChg>
        <pc:spChg chg="add mod">
          <ac:chgData name="Stefano Castagnoli" userId="b5b1c50746fa2fa2" providerId="LiveId" clId="{3DFEFF05-2489-4557-9267-87DA12600D71}" dt="2022-10-19T22:41:21.988" v="12554" actId="1076"/>
          <ac:spMkLst>
            <pc:docMk/>
            <pc:sldMk cId="722840569" sldId="320"/>
            <ac:spMk id="23" creationId="{BD74C885-222B-B944-9DA8-B5CB46AC5CCC}"/>
          </ac:spMkLst>
        </pc:spChg>
        <pc:spChg chg="add mod">
          <ac:chgData name="Stefano Castagnoli" userId="b5b1c50746fa2fa2" providerId="LiveId" clId="{3DFEFF05-2489-4557-9267-87DA12600D71}" dt="2022-10-19T22:41:21.988" v="12554" actId="1076"/>
          <ac:spMkLst>
            <pc:docMk/>
            <pc:sldMk cId="722840569" sldId="320"/>
            <ac:spMk id="24" creationId="{21B7565E-8517-D64C-93F6-815AB658C850}"/>
          </ac:spMkLst>
        </pc:spChg>
        <pc:spChg chg="add mod">
          <ac:chgData name="Stefano Castagnoli" userId="b5b1c50746fa2fa2" providerId="LiveId" clId="{3DFEFF05-2489-4557-9267-87DA12600D71}" dt="2022-10-19T22:45:09.812" v="12577" actId="1076"/>
          <ac:spMkLst>
            <pc:docMk/>
            <pc:sldMk cId="722840569" sldId="320"/>
            <ac:spMk id="25" creationId="{2D389958-1291-60CE-A4D2-A6C2E7322F9F}"/>
          </ac:spMkLst>
        </pc:spChg>
        <pc:spChg chg="add mod">
          <ac:chgData name="Stefano Castagnoli" userId="b5b1c50746fa2fa2" providerId="LiveId" clId="{3DFEFF05-2489-4557-9267-87DA12600D71}" dt="2022-10-19T22:45:55.010" v="12601" actId="1076"/>
          <ac:spMkLst>
            <pc:docMk/>
            <pc:sldMk cId="722840569" sldId="320"/>
            <ac:spMk id="26" creationId="{4FD3B1B4-08BD-AC78-9EC0-76A798D6CCE3}"/>
          </ac:spMkLst>
        </pc:spChg>
        <pc:spChg chg="add mod">
          <ac:chgData name="Stefano Castagnoli" userId="b5b1c50746fa2fa2" providerId="LiveId" clId="{3DFEFF05-2489-4557-9267-87DA12600D71}" dt="2022-10-19T22:45:52.875" v="12600" actId="1076"/>
          <ac:spMkLst>
            <pc:docMk/>
            <pc:sldMk cId="722840569" sldId="320"/>
            <ac:spMk id="27" creationId="{1D6818F3-3A58-1BD4-70D9-E58E45015963}"/>
          </ac:spMkLst>
        </pc:spChg>
        <pc:spChg chg="add mod">
          <ac:chgData name="Stefano Castagnoli" userId="b5b1c50746fa2fa2" providerId="LiveId" clId="{3DFEFF05-2489-4557-9267-87DA12600D71}" dt="2022-10-19T23:25:15.788" v="13481" actId="14100"/>
          <ac:spMkLst>
            <pc:docMk/>
            <pc:sldMk cId="722840569" sldId="320"/>
            <ac:spMk id="33" creationId="{4AE46A66-A30A-D74D-A1EE-626FCB88B582}"/>
          </ac:spMkLst>
        </pc:spChg>
        <pc:graphicFrameChg chg="add mod modGraphic">
          <ac:chgData name="Stefano Castagnoli" userId="b5b1c50746fa2fa2" providerId="LiveId" clId="{3DFEFF05-2489-4557-9267-87DA12600D71}" dt="2022-10-19T22:41:21.988" v="12554" actId="1076"/>
          <ac:graphicFrameMkLst>
            <pc:docMk/>
            <pc:sldMk cId="722840569" sldId="320"/>
            <ac:graphicFrameMk id="17" creationId="{6B027472-C83F-0BA4-ED61-D3C24F699F0C}"/>
          </ac:graphicFrameMkLst>
        </pc:graphicFrameChg>
        <pc:cxnChg chg="del">
          <ac:chgData name="Stefano Castagnoli" userId="b5b1c50746fa2fa2" providerId="LiveId" clId="{3DFEFF05-2489-4557-9267-87DA12600D71}" dt="2022-10-19T22:36:59.013" v="12296" actId="478"/>
          <ac:cxnSpMkLst>
            <pc:docMk/>
            <pc:sldMk cId="722840569" sldId="320"/>
            <ac:cxnSpMk id="3" creationId="{F324A867-C7AF-1998-897F-5842EBE2088D}"/>
          </ac:cxnSpMkLst>
        </pc:cxnChg>
        <pc:cxnChg chg="del">
          <ac:chgData name="Stefano Castagnoli" userId="b5b1c50746fa2fa2" providerId="LiveId" clId="{3DFEFF05-2489-4557-9267-87DA12600D71}" dt="2022-10-19T22:36:59.013" v="12296" actId="478"/>
          <ac:cxnSpMkLst>
            <pc:docMk/>
            <pc:sldMk cId="722840569" sldId="320"/>
            <ac:cxnSpMk id="7" creationId="{D4C9B077-011F-DA6F-485D-1FCC49F3CB5B}"/>
          </ac:cxnSpMkLst>
        </pc:cxnChg>
        <pc:cxnChg chg="del">
          <ac:chgData name="Stefano Castagnoli" userId="b5b1c50746fa2fa2" providerId="LiveId" clId="{3DFEFF05-2489-4557-9267-87DA12600D71}" dt="2022-10-19T22:36:59.013" v="12296" actId="478"/>
          <ac:cxnSpMkLst>
            <pc:docMk/>
            <pc:sldMk cId="722840569" sldId="320"/>
            <ac:cxnSpMk id="9" creationId="{C0675072-51C1-E54C-9EC4-600186899A20}"/>
          </ac:cxnSpMkLst>
        </pc:cxnChg>
        <pc:cxnChg chg="del">
          <ac:chgData name="Stefano Castagnoli" userId="b5b1c50746fa2fa2" providerId="LiveId" clId="{3DFEFF05-2489-4557-9267-87DA12600D71}" dt="2022-10-19T22:36:59.013" v="12296" actId="478"/>
          <ac:cxnSpMkLst>
            <pc:docMk/>
            <pc:sldMk cId="722840569" sldId="320"/>
            <ac:cxnSpMk id="10" creationId="{64A88687-371D-8DE0-A30F-431DD4FF4BD8}"/>
          </ac:cxnSpMkLst>
        </pc:cxnChg>
        <pc:cxnChg chg="add del mod">
          <ac:chgData name="Stefano Castagnoli" userId="b5b1c50746fa2fa2" providerId="LiveId" clId="{3DFEFF05-2489-4557-9267-87DA12600D71}" dt="2022-10-19T23:24:46.819" v="13470" actId="478"/>
          <ac:cxnSpMkLst>
            <pc:docMk/>
            <pc:sldMk cId="722840569" sldId="320"/>
            <ac:cxnSpMk id="29" creationId="{75A8B278-28A4-16A8-71AC-B9B6DD4379C6}"/>
          </ac:cxnSpMkLst>
        </pc:cxnChg>
        <pc:cxnChg chg="add mod">
          <ac:chgData name="Stefano Castagnoli" userId="b5b1c50746fa2fa2" providerId="LiveId" clId="{3DFEFF05-2489-4557-9267-87DA12600D71}" dt="2022-10-19T23:25:17.754" v="13482" actId="1076"/>
          <ac:cxnSpMkLst>
            <pc:docMk/>
            <pc:sldMk cId="722840569" sldId="320"/>
            <ac:cxnSpMk id="32" creationId="{80C560DE-AB28-3C7F-F2B8-4E20A8DC1BB8}"/>
          </ac:cxnSpMkLst>
        </pc:cxnChg>
      </pc:sldChg>
      <pc:sldChg chg="addSp delSp modSp add mod">
        <pc:chgData name="Stefano Castagnoli" userId="b5b1c50746fa2fa2" providerId="LiveId" clId="{3DFEFF05-2489-4557-9267-87DA12600D71}" dt="2022-10-19T23:25:43.914" v="13495" actId="6549"/>
        <pc:sldMkLst>
          <pc:docMk/>
          <pc:sldMk cId="2317513799" sldId="321"/>
        </pc:sldMkLst>
        <pc:spChg chg="mod">
          <ac:chgData name="Stefano Castagnoli" userId="b5b1c50746fa2fa2" providerId="LiveId" clId="{3DFEFF05-2489-4557-9267-87DA12600D71}" dt="2022-10-19T22:46:12.363" v="12609" actId="20577"/>
          <ac:spMkLst>
            <pc:docMk/>
            <pc:sldMk cId="2317513799" sldId="321"/>
            <ac:spMk id="2" creationId="{69496913-E27E-0E18-C61E-96660AFB142B}"/>
          </ac:spMkLst>
        </pc:spChg>
        <pc:spChg chg="add mod">
          <ac:chgData name="Stefano Castagnoli" userId="b5b1c50746fa2fa2" providerId="LiveId" clId="{3DFEFF05-2489-4557-9267-87DA12600D71}" dt="2022-10-19T23:07:06.540" v="13034" actId="14100"/>
          <ac:spMkLst>
            <pc:docMk/>
            <pc:sldMk cId="2317513799" sldId="321"/>
            <ac:spMk id="3" creationId="{27FCE79F-8019-4F6C-5584-7496946ACDF7}"/>
          </ac:spMkLst>
        </pc:spChg>
        <pc:spChg chg="add mod">
          <ac:chgData name="Stefano Castagnoli" userId="b5b1c50746fa2fa2" providerId="LiveId" clId="{3DFEFF05-2489-4557-9267-87DA12600D71}" dt="2022-10-19T23:25:43.914" v="13495" actId="6549"/>
          <ac:spMkLst>
            <pc:docMk/>
            <pc:sldMk cId="2317513799" sldId="321"/>
            <ac:spMk id="7" creationId="{887CE449-B978-69FB-26B1-F6A95B60BB3B}"/>
          </ac:spMkLst>
        </pc:spChg>
        <pc:spChg chg="mod">
          <ac:chgData name="Stefano Castagnoli" userId="b5b1c50746fa2fa2" providerId="LiveId" clId="{3DFEFF05-2489-4557-9267-87DA12600D71}" dt="2022-10-19T22:47:08.674" v="12683" actId="14100"/>
          <ac:spMkLst>
            <pc:docMk/>
            <pc:sldMk cId="2317513799" sldId="321"/>
            <ac:spMk id="18" creationId="{D3286309-B779-AD2F-E441-8AB14F90EC54}"/>
          </ac:spMkLst>
        </pc:spChg>
        <pc:spChg chg="mod">
          <ac:chgData name="Stefano Castagnoli" userId="b5b1c50746fa2fa2" providerId="LiveId" clId="{3DFEFF05-2489-4557-9267-87DA12600D71}" dt="2022-10-19T22:47:49.842" v="12706" actId="1076"/>
          <ac:spMkLst>
            <pc:docMk/>
            <pc:sldMk cId="2317513799" sldId="321"/>
            <ac:spMk id="19" creationId="{89CF300B-38D0-BB63-440F-75E2B5AC0DDF}"/>
          </ac:spMkLst>
        </pc:spChg>
        <pc:spChg chg="del">
          <ac:chgData name="Stefano Castagnoli" userId="b5b1c50746fa2fa2" providerId="LiveId" clId="{3DFEFF05-2489-4557-9267-87DA12600D71}" dt="2022-10-19T22:47:29.427" v="12703" actId="478"/>
          <ac:spMkLst>
            <pc:docMk/>
            <pc:sldMk cId="2317513799" sldId="321"/>
            <ac:spMk id="20" creationId="{11A95EEC-1883-972D-729A-94901587A1AE}"/>
          </ac:spMkLst>
        </pc:spChg>
        <pc:spChg chg="del">
          <ac:chgData name="Stefano Castagnoli" userId="b5b1c50746fa2fa2" providerId="LiveId" clId="{3DFEFF05-2489-4557-9267-87DA12600D71}" dt="2022-10-19T22:47:28.554" v="12702" actId="478"/>
          <ac:spMkLst>
            <pc:docMk/>
            <pc:sldMk cId="2317513799" sldId="321"/>
            <ac:spMk id="21" creationId="{81A2458C-C20A-B9FA-0ABC-09A0A7738451}"/>
          </ac:spMkLst>
        </pc:spChg>
        <pc:spChg chg="del">
          <ac:chgData name="Stefano Castagnoli" userId="b5b1c50746fa2fa2" providerId="LiveId" clId="{3DFEFF05-2489-4557-9267-87DA12600D71}" dt="2022-10-19T22:47:26.939" v="12700" actId="478"/>
          <ac:spMkLst>
            <pc:docMk/>
            <pc:sldMk cId="2317513799" sldId="321"/>
            <ac:spMk id="22" creationId="{C01FC094-7400-47D2-4885-5EE746F109B3}"/>
          </ac:spMkLst>
        </pc:spChg>
        <pc:spChg chg="del">
          <ac:chgData name="Stefano Castagnoli" userId="b5b1c50746fa2fa2" providerId="LiveId" clId="{3DFEFF05-2489-4557-9267-87DA12600D71}" dt="2022-10-19T22:47:27.746" v="12701" actId="478"/>
          <ac:spMkLst>
            <pc:docMk/>
            <pc:sldMk cId="2317513799" sldId="321"/>
            <ac:spMk id="23" creationId="{BD74C885-222B-B944-9DA8-B5CB46AC5CCC}"/>
          </ac:spMkLst>
        </pc:spChg>
        <pc:spChg chg="mod">
          <ac:chgData name="Stefano Castagnoli" userId="b5b1c50746fa2fa2" providerId="LiveId" clId="{3DFEFF05-2489-4557-9267-87DA12600D71}" dt="2022-10-19T22:47:45.234" v="12705" actId="1076"/>
          <ac:spMkLst>
            <pc:docMk/>
            <pc:sldMk cId="2317513799" sldId="321"/>
            <ac:spMk id="24" creationId="{21B7565E-8517-D64C-93F6-815AB658C850}"/>
          </ac:spMkLst>
        </pc:spChg>
        <pc:spChg chg="mod">
          <ac:chgData name="Stefano Castagnoli" userId="b5b1c50746fa2fa2" providerId="LiveId" clId="{3DFEFF05-2489-4557-9267-87DA12600D71}" dt="2022-10-19T22:58:59.115" v="12856" actId="20577"/>
          <ac:spMkLst>
            <pc:docMk/>
            <pc:sldMk cId="2317513799" sldId="321"/>
            <ac:spMk id="25" creationId="{2D389958-1291-60CE-A4D2-A6C2E7322F9F}"/>
          </ac:spMkLst>
        </pc:spChg>
        <pc:spChg chg="mod">
          <ac:chgData name="Stefano Castagnoli" userId="b5b1c50746fa2fa2" providerId="LiveId" clId="{3DFEFF05-2489-4557-9267-87DA12600D71}" dt="2022-10-19T23:04:35.735" v="12966" actId="1076"/>
          <ac:spMkLst>
            <pc:docMk/>
            <pc:sldMk cId="2317513799" sldId="321"/>
            <ac:spMk id="26" creationId="{4FD3B1B4-08BD-AC78-9EC0-76A798D6CCE3}"/>
          </ac:spMkLst>
        </pc:spChg>
        <pc:spChg chg="mod">
          <ac:chgData name="Stefano Castagnoli" userId="b5b1c50746fa2fa2" providerId="LiveId" clId="{3DFEFF05-2489-4557-9267-87DA12600D71}" dt="2022-10-19T23:04:35.735" v="12966" actId="1076"/>
          <ac:spMkLst>
            <pc:docMk/>
            <pc:sldMk cId="2317513799" sldId="321"/>
            <ac:spMk id="27" creationId="{1D6818F3-3A58-1BD4-70D9-E58E45015963}"/>
          </ac:spMkLst>
        </pc:spChg>
        <pc:graphicFrameChg chg="mod modGraphic">
          <ac:chgData name="Stefano Castagnoli" userId="b5b1c50746fa2fa2" providerId="LiveId" clId="{3DFEFF05-2489-4557-9267-87DA12600D71}" dt="2022-10-19T22:47:45.234" v="12705" actId="1076"/>
          <ac:graphicFrameMkLst>
            <pc:docMk/>
            <pc:sldMk cId="2317513799" sldId="321"/>
            <ac:graphicFrameMk id="17" creationId="{6B027472-C83F-0BA4-ED61-D3C24F699F0C}"/>
          </ac:graphicFrameMkLst>
        </pc:graphicFrameChg>
        <pc:cxnChg chg="add del mod">
          <ac:chgData name="Stefano Castagnoli" userId="b5b1c50746fa2fa2" providerId="LiveId" clId="{3DFEFF05-2489-4557-9267-87DA12600D71}" dt="2022-10-19T23:25:22.970" v="13484"/>
          <ac:cxnSpMkLst>
            <pc:docMk/>
            <pc:sldMk cId="2317513799" sldId="321"/>
            <ac:cxnSpMk id="5" creationId="{7184E55C-E7B9-4A58-BA9E-E4910C629337}"/>
          </ac:cxnSpMkLst>
        </pc:cxnChg>
        <pc:cxnChg chg="add mod">
          <ac:chgData name="Stefano Castagnoli" userId="b5b1c50746fa2fa2" providerId="LiveId" clId="{3DFEFF05-2489-4557-9267-87DA12600D71}" dt="2022-10-19T23:25:34.347" v="13486" actId="1076"/>
          <ac:cxnSpMkLst>
            <pc:docMk/>
            <pc:sldMk cId="2317513799" sldId="321"/>
            <ac:cxnSpMk id="6" creationId="{5A8D1382-0172-89FB-6946-F99CF477A7AB}"/>
          </ac:cxnSpMkLst>
        </pc:cxnChg>
      </pc:sldChg>
      <pc:sldChg chg="addSp delSp modSp add mod ord">
        <pc:chgData name="Stefano Castagnoli" userId="b5b1c50746fa2fa2" providerId="LiveId" clId="{3DFEFF05-2489-4557-9267-87DA12600D71}" dt="2022-10-19T23:34:23.431" v="13772" actId="20577"/>
        <pc:sldMkLst>
          <pc:docMk/>
          <pc:sldMk cId="2306518897" sldId="322"/>
        </pc:sldMkLst>
        <pc:spChg chg="mod">
          <ac:chgData name="Stefano Castagnoli" userId="b5b1c50746fa2fa2" providerId="LiveId" clId="{3DFEFF05-2489-4557-9267-87DA12600D71}" dt="2022-10-19T23:34:23.431" v="13772" actId="20577"/>
          <ac:spMkLst>
            <pc:docMk/>
            <pc:sldMk cId="2306518897" sldId="322"/>
            <ac:spMk id="2" creationId="{69496913-E27E-0E18-C61E-96660AFB142B}"/>
          </ac:spMkLst>
        </pc:spChg>
        <pc:spChg chg="add del">
          <ac:chgData name="Stefano Castagnoli" userId="b5b1c50746fa2fa2" providerId="LiveId" clId="{3DFEFF05-2489-4557-9267-87DA12600D71}" dt="2022-10-19T23:07:26.878" v="13041" actId="478"/>
          <ac:spMkLst>
            <pc:docMk/>
            <pc:sldMk cId="2306518897" sldId="322"/>
            <ac:spMk id="3" creationId="{27FCE79F-8019-4F6C-5584-7496946ACDF7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5" creationId="{2716FA8B-FB42-32DD-9496-1A6634038A31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6" creationId="{EBA685D5-8579-B984-46F9-E5DBDF42E206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7" creationId="{C50F5482-BAC9-C70A-6360-3E30CF32DFC6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8" creationId="{E18EE447-C9DB-C9A1-0EB9-937A790B2746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11" creationId="{27BFE047-1937-86C5-7CB1-D2179B5FAF6E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12" creationId="{DCC63C25-8B3B-9B36-A2B4-C9C300BE383E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13" creationId="{948148B5-45CB-C7A4-71EA-1AEFACFB7C51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14" creationId="{20BCF862-E0E5-2EAF-6D78-32BAE28D259D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15" creationId="{AD6247A3-CC8E-0322-741C-F7E9453A180A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16" creationId="{AFB24888-601E-1A65-D763-CB5FD69C90F1}"/>
          </ac:spMkLst>
        </pc:spChg>
        <pc:spChg chg="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18" creationId="{D3286309-B779-AD2F-E441-8AB14F90EC54}"/>
          </ac:spMkLst>
        </pc:spChg>
        <pc:spChg chg="del">
          <ac:chgData name="Stefano Castagnoli" userId="b5b1c50746fa2fa2" providerId="LiveId" clId="{3DFEFF05-2489-4557-9267-87DA12600D71}" dt="2022-10-19T23:06:19.638" v="13028" actId="478"/>
          <ac:spMkLst>
            <pc:docMk/>
            <pc:sldMk cId="2306518897" sldId="322"/>
            <ac:spMk id="19" creationId="{89CF300B-38D0-BB63-440F-75E2B5AC0DDF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20" creationId="{E5F823FC-6AA7-306D-090A-28C14A1DEDD9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21" creationId="{D82DBAB5-36ED-B390-7D00-FD49D89FCAD4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22" creationId="{48C12C57-55AA-E27E-1A6A-FD7E36ADB6BD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23" creationId="{080BCA3E-7724-C5DF-527F-01BD502DA435}"/>
          </ac:spMkLst>
        </pc:spChg>
        <pc:spChg chg="del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24" creationId="{21B7565E-8517-D64C-93F6-815AB658C850}"/>
          </ac:spMkLst>
        </pc:spChg>
        <pc:spChg chg="add del">
          <ac:chgData name="Stefano Castagnoli" userId="b5b1c50746fa2fa2" providerId="LiveId" clId="{3DFEFF05-2489-4557-9267-87DA12600D71}" dt="2022-10-19T23:07:25.438" v="13040" actId="478"/>
          <ac:spMkLst>
            <pc:docMk/>
            <pc:sldMk cId="2306518897" sldId="322"/>
            <ac:spMk id="25" creationId="{2D389958-1291-60CE-A4D2-A6C2E7322F9F}"/>
          </ac:spMkLst>
        </pc:spChg>
        <pc:spChg chg="add del">
          <ac:chgData name="Stefano Castagnoli" userId="b5b1c50746fa2fa2" providerId="LiveId" clId="{3DFEFF05-2489-4557-9267-87DA12600D71}" dt="2022-10-19T23:07:28.805" v="13042" actId="478"/>
          <ac:spMkLst>
            <pc:docMk/>
            <pc:sldMk cId="2306518897" sldId="322"/>
            <ac:spMk id="26" creationId="{4FD3B1B4-08BD-AC78-9EC0-76A798D6CCE3}"/>
          </ac:spMkLst>
        </pc:spChg>
        <pc:spChg chg="add del">
          <ac:chgData name="Stefano Castagnoli" userId="b5b1c50746fa2fa2" providerId="LiveId" clId="{3DFEFF05-2489-4557-9267-87DA12600D71}" dt="2022-10-19T23:07:28.805" v="13042" actId="478"/>
          <ac:spMkLst>
            <pc:docMk/>
            <pc:sldMk cId="2306518897" sldId="322"/>
            <ac:spMk id="27" creationId="{1D6818F3-3A58-1BD4-70D9-E58E45015963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28" creationId="{E5DEA17D-D60A-8163-5D4F-AA83DE54859C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29" creationId="{F60B146E-FAB8-6E34-3B4E-63CC2243B73A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30" creationId="{3AB8884D-4775-9600-600B-C0AFE4B48C37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33" creationId="{144D1128-9755-9C3C-FE91-676B10D2BC73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34" creationId="{6496C4A2-68E7-29E9-74D1-E74B1194B266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36" creationId="{34669E0D-3B8B-1745-C224-17D3DE8A7410}"/>
          </ac:spMkLst>
        </pc:spChg>
        <pc:spChg chg="add del mod">
          <ac:chgData name="Stefano Castagnoli" userId="b5b1c50746fa2fa2" providerId="LiveId" clId="{3DFEFF05-2489-4557-9267-87DA12600D71}" dt="2022-10-19T23:27:34.560" v="13576" actId="21"/>
          <ac:spMkLst>
            <pc:docMk/>
            <pc:sldMk cId="2306518897" sldId="322"/>
            <ac:spMk id="38" creationId="{DA9120B7-12EC-16D7-E3BA-B7C8B0D71C53}"/>
          </ac:spMkLst>
        </pc:spChg>
        <pc:spChg chg="add del mod">
          <ac:chgData name="Stefano Castagnoli" userId="b5b1c50746fa2fa2" providerId="LiveId" clId="{3DFEFF05-2489-4557-9267-87DA12600D71}" dt="2022-10-19T23:33:01.256" v="13747" actId="20577"/>
          <ac:spMkLst>
            <pc:docMk/>
            <pc:sldMk cId="2306518897" sldId="322"/>
            <ac:spMk id="40" creationId="{3EAE2D19-9A6E-85ED-5CDC-34EE1975464D}"/>
          </ac:spMkLst>
        </pc:spChg>
        <pc:spChg chg="add del mod">
          <ac:chgData name="Stefano Castagnoli" userId="b5b1c50746fa2fa2" providerId="LiveId" clId="{3DFEFF05-2489-4557-9267-87DA12600D71}" dt="2022-10-19T23:28:09.874" v="13597"/>
          <ac:spMkLst>
            <pc:docMk/>
            <pc:sldMk cId="2306518897" sldId="322"/>
            <ac:spMk id="41" creationId="{BC71A493-E000-04EC-461A-3CCE6A5E37B4}"/>
          </ac:spMkLst>
        </pc:spChg>
        <pc:spChg chg="add del mod">
          <ac:chgData name="Stefano Castagnoli" userId="b5b1c50746fa2fa2" providerId="LiveId" clId="{3DFEFF05-2489-4557-9267-87DA12600D71}" dt="2022-10-19T23:30:28.625" v="13659" actId="478"/>
          <ac:spMkLst>
            <pc:docMk/>
            <pc:sldMk cId="2306518897" sldId="322"/>
            <ac:spMk id="42" creationId="{C7051DFE-D99C-34DD-9AD9-C78B4A911743}"/>
          </ac:spMkLst>
        </pc:spChg>
        <pc:spChg chg="add mod">
          <ac:chgData name="Stefano Castagnoli" userId="b5b1c50746fa2fa2" providerId="LiveId" clId="{3DFEFF05-2489-4557-9267-87DA12600D71}" dt="2022-10-19T23:32:07.401" v="13686" actId="1076"/>
          <ac:spMkLst>
            <pc:docMk/>
            <pc:sldMk cId="2306518897" sldId="322"/>
            <ac:spMk id="43" creationId="{A1921501-F9BF-3057-36CA-8EE26F3D476E}"/>
          </ac:spMkLst>
        </pc:spChg>
        <pc:spChg chg="add mod">
          <ac:chgData name="Stefano Castagnoli" userId="b5b1c50746fa2fa2" providerId="LiveId" clId="{3DFEFF05-2489-4557-9267-87DA12600D71}" dt="2022-10-19T23:32:07.401" v="13686" actId="1076"/>
          <ac:spMkLst>
            <pc:docMk/>
            <pc:sldMk cId="2306518897" sldId="322"/>
            <ac:spMk id="44" creationId="{BCFD6E97-06EF-D20B-66A2-162C074AF07A}"/>
          </ac:spMkLst>
        </pc:spChg>
        <pc:spChg chg="add mod">
          <ac:chgData name="Stefano Castagnoli" userId="b5b1c50746fa2fa2" providerId="LiveId" clId="{3DFEFF05-2489-4557-9267-87DA12600D71}" dt="2022-10-19T23:32:07.401" v="13686" actId="1076"/>
          <ac:spMkLst>
            <pc:docMk/>
            <pc:sldMk cId="2306518897" sldId="322"/>
            <ac:spMk id="46" creationId="{75F77106-245B-F8C9-EE1D-E425BD7DA34D}"/>
          </ac:spMkLst>
        </pc:spChg>
        <pc:spChg chg="add del mod">
          <ac:chgData name="Stefano Castagnoli" userId="b5b1c50746fa2fa2" providerId="LiveId" clId="{3DFEFF05-2489-4557-9267-87DA12600D71}" dt="2022-10-19T23:33:24.768" v="13750" actId="478"/>
          <ac:spMkLst>
            <pc:docMk/>
            <pc:sldMk cId="2306518897" sldId="322"/>
            <ac:spMk id="47" creationId="{208868F7-57EC-E90B-118B-5806ED20294F}"/>
          </ac:spMkLst>
        </pc:spChg>
        <pc:graphicFrameChg chg="del modGraphic">
          <ac:chgData name="Stefano Castagnoli" userId="b5b1c50746fa2fa2" providerId="LiveId" clId="{3DFEFF05-2489-4557-9267-87DA12600D71}" dt="2022-10-19T23:27:56.413" v="13592" actId="478"/>
          <ac:graphicFrameMkLst>
            <pc:docMk/>
            <pc:sldMk cId="2306518897" sldId="322"/>
            <ac:graphicFrameMk id="17" creationId="{6B027472-C83F-0BA4-ED61-D3C24F699F0C}"/>
          </ac:graphicFrameMkLst>
        </pc:graphicFrameChg>
        <pc:cxnChg chg="add del mod">
          <ac:chgData name="Stefano Castagnoli" userId="b5b1c50746fa2fa2" providerId="LiveId" clId="{3DFEFF05-2489-4557-9267-87DA12600D71}" dt="2022-10-19T23:27:56.413" v="13592" actId="478"/>
          <ac:cxnSpMkLst>
            <pc:docMk/>
            <pc:sldMk cId="2306518897" sldId="322"/>
            <ac:cxnSpMk id="10" creationId="{4677D326-15C5-8511-F6DB-2256722283AC}"/>
          </ac:cxnSpMkLst>
        </pc:cxnChg>
        <pc:cxnChg chg="add del mod">
          <ac:chgData name="Stefano Castagnoli" userId="b5b1c50746fa2fa2" providerId="LiveId" clId="{3DFEFF05-2489-4557-9267-87DA12600D71}" dt="2022-10-19T23:27:56.413" v="13592" actId="478"/>
          <ac:cxnSpMkLst>
            <pc:docMk/>
            <pc:sldMk cId="2306518897" sldId="322"/>
            <ac:cxnSpMk id="32" creationId="{A6E3DC9D-AFDB-5CD4-0C07-E28A9E6FED77}"/>
          </ac:cxnSpMkLst>
        </pc:cxnChg>
        <pc:cxnChg chg="add mod">
          <ac:chgData name="Stefano Castagnoli" userId="b5b1c50746fa2fa2" providerId="LiveId" clId="{3DFEFF05-2489-4557-9267-87DA12600D71}" dt="2022-10-19T23:32:07.401" v="13686" actId="1076"/>
          <ac:cxnSpMkLst>
            <pc:docMk/>
            <pc:sldMk cId="2306518897" sldId="322"/>
            <ac:cxnSpMk id="45" creationId="{1E038A40-25D3-7831-9E8A-49DD47ADE826}"/>
          </ac:cxnSpMkLst>
        </pc:cxnChg>
      </pc:sldChg>
      <pc:sldChg chg="modSp add mod">
        <pc:chgData name="Stefano Castagnoli" userId="b5b1c50746fa2fa2" providerId="LiveId" clId="{3DFEFF05-2489-4557-9267-87DA12600D71}" dt="2022-10-19T23:34:20.008" v="13770" actId="20577"/>
        <pc:sldMkLst>
          <pc:docMk/>
          <pc:sldMk cId="3567595668" sldId="323"/>
        </pc:sldMkLst>
        <pc:spChg chg="mod">
          <ac:chgData name="Stefano Castagnoli" userId="b5b1c50746fa2fa2" providerId="LiveId" clId="{3DFEFF05-2489-4557-9267-87DA12600D71}" dt="2022-10-19T23:34:20.008" v="13770" actId="20577"/>
          <ac:spMkLst>
            <pc:docMk/>
            <pc:sldMk cId="3567595668" sldId="323"/>
            <ac:spMk id="2" creationId="{69496913-E27E-0E18-C61E-96660AFB142B}"/>
          </ac:spMkLst>
        </pc:spChg>
      </pc:sldChg>
      <pc:sldChg chg="addSp delSp modSp add mod ord">
        <pc:chgData name="Stefano Castagnoli" userId="b5b1c50746fa2fa2" providerId="LiveId" clId="{3DFEFF05-2489-4557-9267-87DA12600D71}" dt="2022-10-19T23:37:24.137" v="13882" actId="14100"/>
        <pc:sldMkLst>
          <pc:docMk/>
          <pc:sldMk cId="3990702846" sldId="324"/>
        </pc:sldMkLst>
        <pc:spChg chg="mod">
          <ac:chgData name="Stefano Castagnoli" userId="b5b1c50746fa2fa2" providerId="LiveId" clId="{3DFEFF05-2489-4557-9267-87DA12600D71}" dt="2022-10-19T23:34:35.568" v="13782" actId="20577"/>
          <ac:spMkLst>
            <pc:docMk/>
            <pc:sldMk cId="3990702846" sldId="324"/>
            <ac:spMk id="2" creationId="{69496913-E27E-0E18-C61E-96660AFB142B}"/>
          </ac:spMkLst>
        </pc:spChg>
        <pc:spChg chg="add mod">
          <ac:chgData name="Stefano Castagnoli" userId="b5b1c50746fa2fa2" providerId="LiveId" clId="{3DFEFF05-2489-4557-9267-87DA12600D71}" dt="2022-10-19T23:35:41.009" v="13808" actId="20577"/>
          <ac:spMkLst>
            <pc:docMk/>
            <pc:sldMk cId="3990702846" sldId="324"/>
            <ac:spMk id="3" creationId="{50661B98-0CF4-BBF3-3A5D-EB02F4E6B853}"/>
          </ac:spMkLst>
        </pc:spChg>
        <pc:spChg chg="mod">
          <ac:chgData name="Stefano Castagnoli" userId="b5b1c50746fa2fa2" providerId="LiveId" clId="{3DFEFF05-2489-4557-9267-87DA12600D71}" dt="2022-10-19T23:35:35.448" v="13804" actId="1076"/>
          <ac:spMkLst>
            <pc:docMk/>
            <pc:sldMk cId="3990702846" sldId="324"/>
            <ac:spMk id="7" creationId="{C50F5482-BAC9-C70A-6360-3E30CF32DFC6}"/>
          </ac:spMkLst>
        </pc:spChg>
        <pc:spChg chg="del">
          <ac:chgData name="Stefano Castagnoli" userId="b5b1c50746fa2fa2" providerId="LiveId" clId="{3DFEFF05-2489-4557-9267-87DA12600D71}" dt="2022-10-19T23:35:14.464" v="13801" actId="478"/>
          <ac:spMkLst>
            <pc:docMk/>
            <pc:sldMk cId="3990702846" sldId="324"/>
            <ac:spMk id="8" creationId="{E18EE447-C9DB-C9A1-0EB9-937A790B2746}"/>
          </ac:spMkLst>
        </pc:spChg>
        <pc:spChg chg="add mod">
          <ac:chgData name="Stefano Castagnoli" userId="b5b1c50746fa2fa2" providerId="LiveId" clId="{3DFEFF05-2489-4557-9267-87DA12600D71}" dt="2022-10-19T23:37:21.112" v="13881" actId="1076"/>
          <ac:spMkLst>
            <pc:docMk/>
            <pc:sldMk cId="3990702846" sldId="324"/>
            <ac:spMk id="9" creationId="{09D83E70-C833-49DC-FEC3-786DC641D396}"/>
          </ac:spMkLst>
        </pc:spChg>
        <pc:spChg chg="del">
          <ac:chgData name="Stefano Castagnoli" userId="b5b1c50746fa2fa2" providerId="LiveId" clId="{3DFEFF05-2489-4557-9267-87DA12600D71}" dt="2022-10-19T23:35:49.559" v="13810" actId="478"/>
          <ac:spMkLst>
            <pc:docMk/>
            <pc:sldMk cId="3990702846" sldId="324"/>
            <ac:spMk id="11" creationId="{27BFE047-1937-86C5-7CB1-D2179B5FAF6E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12" creationId="{DCC63C25-8B3B-9B36-A2B4-C9C300BE383E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13" creationId="{948148B5-45CB-C7A4-71EA-1AEFACFB7C51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14" creationId="{20BCF862-E0E5-2EAF-6D78-32BAE28D259D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15" creationId="{AD6247A3-CC8E-0322-741C-F7E9453A180A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16" creationId="{AFB24888-601E-1A65-D763-CB5FD69C90F1}"/>
          </ac:spMkLst>
        </pc:spChg>
        <pc:spChg chg="mod">
          <ac:chgData name="Stefano Castagnoli" userId="b5b1c50746fa2fa2" providerId="LiveId" clId="{3DFEFF05-2489-4557-9267-87DA12600D71}" dt="2022-10-19T23:36:28.159" v="13870" actId="20577"/>
          <ac:spMkLst>
            <pc:docMk/>
            <pc:sldMk cId="3990702846" sldId="324"/>
            <ac:spMk id="18" creationId="{D3286309-B779-AD2F-E441-8AB14F90EC54}"/>
          </ac:spMkLst>
        </pc:spChg>
        <pc:spChg chg="add mod">
          <ac:chgData name="Stefano Castagnoli" userId="b5b1c50746fa2fa2" providerId="LiveId" clId="{3DFEFF05-2489-4557-9267-87DA12600D71}" dt="2022-10-19T23:37:21.112" v="13881" actId="1076"/>
          <ac:spMkLst>
            <pc:docMk/>
            <pc:sldMk cId="3990702846" sldId="324"/>
            <ac:spMk id="19" creationId="{E41A606C-9DDE-153C-D3BA-6277875D0F5B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20" creationId="{E5F823FC-6AA7-306D-090A-28C14A1DEDD9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21" creationId="{D82DBAB5-36ED-B390-7D00-FD49D89FCAD4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22" creationId="{48C12C57-55AA-E27E-1A6A-FD7E36ADB6BD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23" creationId="{080BCA3E-7724-C5DF-527F-01BD502DA435}"/>
          </ac:spMkLst>
        </pc:spChg>
        <pc:spChg chg="add mod">
          <ac:chgData name="Stefano Castagnoli" userId="b5b1c50746fa2fa2" providerId="LiveId" clId="{3DFEFF05-2489-4557-9267-87DA12600D71}" dt="2022-10-19T23:37:24.137" v="13882" actId="14100"/>
          <ac:spMkLst>
            <pc:docMk/>
            <pc:sldMk cId="3990702846" sldId="324"/>
            <ac:spMk id="26" creationId="{11318DA8-06A2-3FF4-F2C4-B067D9514411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28" creationId="{E5DEA17D-D60A-8163-5D4F-AA83DE54859C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29" creationId="{F60B146E-FAB8-6E34-3B4E-63CC2243B73A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30" creationId="{3AB8884D-4775-9600-600B-C0AFE4B48C37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33" creationId="{144D1128-9755-9C3C-FE91-676B10D2BC73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34" creationId="{6496C4A2-68E7-29E9-74D1-E74B1194B266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36" creationId="{34669E0D-3B8B-1745-C224-17D3DE8A7410}"/>
          </ac:spMkLst>
        </pc:spChg>
        <pc:cxnChg chg="del">
          <ac:chgData name="Stefano Castagnoli" userId="b5b1c50746fa2fa2" providerId="LiveId" clId="{3DFEFF05-2489-4557-9267-87DA12600D71}" dt="2022-10-19T23:35:44.991" v="13809" actId="478"/>
          <ac:cxnSpMkLst>
            <pc:docMk/>
            <pc:sldMk cId="3990702846" sldId="324"/>
            <ac:cxnSpMk id="10" creationId="{4677D326-15C5-8511-F6DB-2256722283AC}"/>
          </ac:cxnSpMkLst>
        </pc:cxnChg>
        <pc:cxnChg chg="add mod">
          <ac:chgData name="Stefano Castagnoli" userId="b5b1c50746fa2fa2" providerId="LiveId" clId="{3DFEFF05-2489-4557-9267-87DA12600D71}" dt="2022-10-19T23:37:21.112" v="13881" actId="1076"/>
          <ac:cxnSpMkLst>
            <pc:docMk/>
            <pc:sldMk cId="3990702846" sldId="324"/>
            <ac:cxnSpMk id="25" creationId="{2638E63A-2471-A9BD-9DB3-5B8F65C19AB8}"/>
          </ac:cxnSpMkLst>
        </pc:cxnChg>
        <pc:cxnChg chg="del">
          <ac:chgData name="Stefano Castagnoli" userId="b5b1c50746fa2fa2" providerId="LiveId" clId="{3DFEFF05-2489-4557-9267-87DA12600D71}" dt="2022-10-19T23:35:31.553" v="13803" actId="478"/>
          <ac:cxnSpMkLst>
            <pc:docMk/>
            <pc:sldMk cId="3990702846" sldId="324"/>
            <ac:cxnSpMk id="32" creationId="{A6E3DC9D-AFDB-5CD4-0C07-E28A9E6FED77}"/>
          </ac:cxnSpMkLst>
        </pc:cxnChg>
      </pc:sldChg>
    </pc:docChg>
  </pc:docChgLst>
  <pc:docChgLst>
    <pc:chgData name="Stefano Castagnoli" userId="b5b1c50746fa2fa2" providerId="LiveId" clId="{0FF39321-001C-5D43-8144-AEC9DAC1697A}"/>
    <pc:docChg chg="undo custSel modSld">
      <pc:chgData name="Stefano Castagnoli" userId="b5b1c50746fa2fa2" providerId="LiveId" clId="{0FF39321-001C-5D43-8144-AEC9DAC1697A}" dt="2022-09-29T00:21:41.240" v="5" actId="1076"/>
      <pc:docMkLst>
        <pc:docMk/>
      </pc:docMkLst>
      <pc:sldChg chg="modSp">
        <pc:chgData name="Stefano Castagnoli" userId="b5b1c50746fa2fa2" providerId="LiveId" clId="{0FF39321-001C-5D43-8144-AEC9DAC1697A}" dt="2022-09-29T00:21:41.240" v="5" actId="1076"/>
        <pc:sldMkLst>
          <pc:docMk/>
          <pc:sldMk cId="27400708" sldId="292"/>
        </pc:sldMkLst>
        <pc:spChg chg="mod">
          <ac:chgData name="Stefano Castagnoli" userId="b5b1c50746fa2fa2" providerId="LiveId" clId="{0FF39321-001C-5D43-8144-AEC9DAC1697A}" dt="2022-09-29T00:21:41.240" v="5" actId="1076"/>
          <ac:spMkLst>
            <pc:docMk/>
            <pc:sldMk cId="27400708" sldId="292"/>
            <ac:spMk id="8" creationId="{FBA08ED7-D839-C2FB-7578-72CCAD406CBD}"/>
          </ac:spMkLst>
        </pc:spChg>
      </pc:sldChg>
    </pc:docChg>
  </pc:docChgLst>
  <pc:docChgLst>
    <pc:chgData name="Stefano Castagnoli" userId="b5b1c50746fa2fa2" providerId="LiveId" clId="{D99089AF-F306-4AED-A936-D42AB32F3591}"/>
    <pc:docChg chg="custSel modSld">
      <pc:chgData name="Stefano Castagnoli" userId="b5b1c50746fa2fa2" providerId="LiveId" clId="{D99089AF-F306-4AED-A936-D42AB32F3591}" dt="2022-11-02T23:07:09.672" v="320" actId="20577"/>
      <pc:docMkLst>
        <pc:docMk/>
      </pc:docMkLst>
      <pc:sldChg chg="modSp mod">
        <pc:chgData name="Stefano Castagnoli" userId="b5b1c50746fa2fa2" providerId="LiveId" clId="{D99089AF-F306-4AED-A936-D42AB32F3591}" dt="2022-11-02T23:02:38.400" v="29" actId="20577"/>
        <pc:sldMkLst>
          <pc:docMk/>
          <pc:sldMk cId="3120388699" sldId="256"/>
        </pc:sldMkLst>
        <pc:spChg chg="mod">
          <ac:chgData name="Stefano Castagnoli" userId="b5b1c50746fa2fa2" providerId="LiveId" clId="{D99089AF-F306-4AED-A936-D42AB32F3591}" dt="2022-11-02T23:02:22.963" v="5" actId="20577"/>
          <ac:spMkLst>
            <pc:docMk/>
            <pc:sldMk cId="3120388699" sldId="256"/>
            <ac:spMk id="2" creationId="{BF15968E-45AE-AB4E-0E75-34A5BDE6E3F5}"/>
          </ac:spMkLst>
        </pc:spChg>
        <pc:spChg chg="mod">
          <ac:chgData name="Stefano Castagnoli" userId="b5b1c50746fa2fa2" providerId="LiveId" clId="{D99089AF-F306-4AED-A936-D42AB32F3591}" dt="2022-11-02T23:02:38.400" v="29" actId="20577"/>
          <ac:spMkLst>
            <pc:docMk/>
            <pc:sldMk cId="3120388699" sldId="256"/>
            <ac:spMk id="3" creationId="{E0C54E85-4BBB-80B9-3495-94B27AF1CF02}"/>
          </ac:spMkLst>
        </pc:spChg>
      </pc:sldChg>
      <pc:sldChg chg="modSp mod">
        <pc:chgData name="Stefano Castagnoli" userId="b5b1c50746fa2fa2" providerId="LiveId" clId="{D99089AF-F306-4AED-A936-D42AB32F3591}" dt="2022-11-02T23:02:48.108" v="49" actId="20577"/>
        <pc:sldMkLst>
          <pc:docMk/>
          <pc:sldMk cId="27400708" sldId="292"/>
        </pc:sldMkLst>
        <pc:spChg chg="mod">
          <ac:chgData name="Stefano Castagnoli" userId="b5b1c50746fa2fa2" providerId="LiveId" clId="{D99089AF-F306-4AED-A936-D42AB32F3591}" dt="2022-11-02T23:02:48.108" v="49" actId="20577"/>
          <ac:spMkLst>
            <pc:docMk/>
            <pc:sldMk cId="27400708" sldId="292"/>
            <ac:spMk id="8" creationId="{FBA08ED7-D839-C2FB-7578-72CCAD406CBD}"/>
          </ac:spMkLst>
        </pc:spChg>
      </pc:sldChg>
      <pc:sldChg chg="delSp modSp mod">
        <pc:chgData name="Stefano Castagnoli" userId="b5b1c50746fa2fa2" providerId="LiveId" clId="{D99089AF-F306-4AED-A936-D42AB32F3591}" dt="2022-11-02T23:07:09.672" v="320" actId="20577"/>
        <pc:sldMkLst>
          <pc:docMk/>
          <pc:sldMk cId="223523758" sldId="293"/>
        </pc:sldMkLst>
        <pc:spChg chg="mod">
          <ac:chgData name="Stefano Castagnoli" userId="b5b1c50746fa2fa2" providerId="LiveId" clId="{D99089AF-F306-4AED-A936-D42AB32F3591}" dt="2022-11-02T23:02:53.988" v="66" actId="20577"/>
          <ac:spMkLst>
            <pc:docMk/>
            <pc:sldMk cId="223523758" sldId="293"/>
            <ac:spMk id="2" creationId="{69496913-E27E-0E18-C61E-96660AFB142B}"/>
          </ac:spMkLst>
        </pc:spChg>
        <pc:spChg chg="del">
          <ac:chgData name="Stefano Castagnoli" userId="b5b1c50746fa2fa2" providerId="LiveId" clId="{D99089AF-F306-4AED-A936-D42AB32F3591}" dt="2022-11-02T23:03:03.956" v="70" actId="478"/>
          <ac:spMkLst>
            <pc:docMk/>
            <pc:sldMk cId="223523758" sldId="293"/>
            <ac:spMk id="3" creationId="{23AF5507-ADA7-3B94-4C99-004F4AD05433}"/>
          </ac:spMkLst>
        </pc:spChg>
        <pc:spChg chg="del">
          <ac:chgData name="Stefano Castagnoli" userId="b5b1c50746fa2fa2" providerId="LiveId" clId="{D99089AF-F306-4AED-A936-D42AB32F3591}" dt="2022-11-02T23:03:03.956" v="70" actId="478"/>
          <ac:spMkLst>
            <pc:docMk/>
            <pc:sldMk cId="223523758" sldId="293"/>
            <ac:spMk id="5" creationId="{D3D32049-80A7-88F5-DFFF-411900B869AA}"/>
          </ac:spMkLst>
        </pc:spChg>
        <pc:spChg chg="del">
          <ac:chgData name="Stefano Castagnoli" userId="b5b1c50746fa2fa2" providerId="LiveId" clId="{D99089AF-F306-4AED-A936-D42AB32F3591}" dt="2022-11-02T23:03:03.956" v="70" actId="478"/>
          <ac:spMkLst>
            <pc:docMk/>
            <pc:sldMk cId="223523758" sldId="293"/>
            <ac:spMk id="6" creationId="{60DEDDFF-68DC-6724-E922-5316C0250114}"/>
          </ac:spMkLst>
        </pc:spChg>
        <pc:spChg chg="del">
          <ac:chgData name="Stefano Castagnoli" userId="b5b1c50746fa2fa2" providerId="LiveId" clId="{D99089AF-F306-4AED-A936-D42AB32F3591}" dt="2022-11-02T23:03:03.956" v="70" actId="478"/>
          <ac:spMkLst>
            <pc:docMk/>
            <pc:sldMk cId="223523758" sldId="293"/>
            <ac:spMk id="7" creationId="{BC6E34C9-41C6-DD0F-2634-0BCE1944D4F9}"/>
          </ac:spMkLst>
        </pc:spChg>
        <pc:spChg chg="mod">
          <ac:chgData name="Stefano Castagnoli" userId="b5b1c50746fa2fa2" providerId="LiveId" clId="{D99089AF-F306-4AED-A936-D42AB32F3591}" dt="2022-11-02T23:07:09.672" v="320" actId="20577"/>
          <ac:spMkLst>
            <pc:docMk/>
            <pc:sldMk cId="223523758" sldId="293"/>
            <ac:spMk id="8" creationId="{FBA08ED7-D839-C2FB-7578-72CCAD406CBD}"/>
          </ac:spMkLst>
        </pc:spChg>
        <pc:spChg chg="del">
          <ac:chgData name="Stefano Castagnoli" userId="b5b1c50746fa2fa2" providerId="LiveId" clId="{D99089AF-F306-4AED-A936-D42AB32F3591}" dt="2022-11-02T23:03:03.956" v="70" actId="478"/>
          <ac:spMkLst>
            <pc:docMk/>
            <pc:sldMk cId="223523758" sldId="293"/>
            <ac:spMk id="9" creationId="{290F02C9-07A7-810C-C14A-2AF3ADCD17A4}"/>
          </ac:spMkLst>
        </pc:spChg>
        <pc:spChg chg="del">
          <ac:chgData name="Stefano Castagnoli" userId="b5b1c50746fa2fa2" providerId="LiveId" clId="{D99089AF-F306-4AED-A936-D42AB32F3591}" dt="2022-11-02T23:03:03.956" v="70" actId="478"/>
          <ac:spMkLst>
            <pc:docMk/>
            <pc:sldMk cId="223523758" sldId="293"/>
            <ac:spMk id="10" creationId="{5A6C510E-AA1F-E769-950C-B0B54AF97C94}"/>
          </ac:spMkLst>
        </pc:spChg>
        <pc:cxnChg chg="del mod">
          <ac:chgData name="Stefano Castagnoli" userId="b5b1c50746fa2fa2" providerId="LiveId" clId="{D99089AF-F306-4AED-A936-D42AB32F3591}" dt="2022-11-02T23:03:03.956" v="70" actId="478"/>
          <ac:cxnSpMkLst>
            <pc:docMk/>
            <pc:sldMk cId="223523758" sldId="293"/>
            <ac:cxnSpMk id="12" creationId="{57708C3A-C270-E408-1149-C02785CC3ED6}"/>
          </ac:cxnSpMkLst>
        </pc:cxnChg>
        <pc:cxnChg chg="del">
          <ac:chgData name="Stefano Castagnoli" userId="b5b1c50746fa2fa2" providerId="LiveId" clId="{D99089AF-F306-4AED-A936-D42AB32F3591}" dt="2022-11-02T23:03:03.956" v="70" actId="478"/>
          <ac:cxnSpMkLst>
            <pc:docMk/>
            <pc:sldMk cId="223523758" sldId="293"/>
            <ac:cxnSpMk id="13" creationId="{694FB5A7-8A79-65CE-1A70-4F8FE66E9D2A}"/>
          </ac:cxnSpMkLst>
        </pc:cxnChg>
        <pc:cxnChg chg="del mod">
          <ac:chgData name="Stefano Castagnoli" userId="b5b1c50746fa2fa2" providerId="LiveId" clId="{D99089AF-F306-4AED-A936-D42AB32F3591}" dt="2022-11-02T23:03:03.956" v="70" actId="478"/>
          <ac:cxnSpMkLst>
            <pc:docMk/>
            <pc:sldMk cId="223523758" sldId="293"/>
            <ac:cxnSpMk id="20" creationId="{26599E6E-F6CD-4D34-D2CA-61742FAE189A}"/>
          </ac:cxnSpMkLst>
        </pc:cxnChg>
        <pc:cxnChg chg="del">
          <ac:chgData name="Stefano Castagnoli" userId="b5b1c50746fa2fa2" providerId="LiveId" clId="{D99089AF-F306-4AED-A936-D42AB32F3591}" dt="2022-11-02T23:03:03.956" v="70" actId="478"/>
          <ac:cxnSpMkLst>
            <pc:docMk/>
            <pc:sldMk cId="223523758" sldId="293"/>
            <ac:cxnSpMk id="23" creationId="{EB438C2B-857D-D4E8-DA26-F654E445EC9E}"/>
          </ac:cxnSpMkLst>
        </pc:cxnChg>
        <pc:cxnChg chg="del">
          <ac:chgData name="Stefano Castagnoli" userId="b5b1c50746fa2fa2" providerId="LiveId" clId="{D99089AF-F306-4AED-A936-D42AB32F3591}" dt="2022-11-02T23:03:03.956" v="70" actId="478"/>
          <ac:cxnSpMkLst>
            <pc:docMk/>
            <pc:sldMk cId="223523758" sldId="293"/>
            <ac:cxnSpMk id="24" creationId="{401FE03B-99AD-46DB-E657-ACF0189E4B6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ED329-93F4-4255-9D2D-62178B22FD96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DEBD9-6E00-460A-92D0-EAB9D55D3F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3445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6DEBD9-6E00-460A-92D0-EAB9D55D3FED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4850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6DEBD9-6E00-460A-92D0-EAB9D55D3FED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4398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6DEBD9-6E00-460A-92D0-EAB9D55D3FED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0263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6DEBD9-6E00-460A-92D0-EAB9D55D3FED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5729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6DEBD9-6E00-460A-92D0-EAB9D55D3FE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3189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6DEBD9-6E00-460A-92D0-EAB9D55D3FED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0579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6DEBD9-6E00-460A-92D0-EAB9D55D3FED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6820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6DEBD9-6E00-460A-92D0-EAB9D55D3FED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313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6DEBD9-6E00-460A-92D0-EAB9D55D3FED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6894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6DEBD9-6E00-460A-92D0-EAB9D55D3FED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5087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6DEBD9-6E00-460A-92D0-EAB9D55D3FED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7666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EC4B1-5857-F9C3-BD39-3CA080249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CB2B48A-3387-C236-85FD-A6795DEB0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FE6D51-EB71-56A7-E1BA-3C3E6604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8481E-561C-8A38-CB05-C6706DF7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02920A-6C7F-72FC-3674-0ACA5515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340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F1F2B8-0ACC-560A-10AC-E93E17C1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433ECF7-75C2-8A28-245E-62478804C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76845B-F032-DF3A-05C7-CCCAD3C4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A98F1A-514C-A01D-43A6-C6054DFA0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8F2774-B7AE-64C8-FF40-53FEA8EF5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547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4810100-AFF3-B85D-87A9-FED0C4E18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108C7C3-D071-63A2-C60E-B4EB94440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3ED3E2-6DBF-2064-4CE9-014AB6E4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8B8FFD-C970-7B3A-5076-55146F16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779A91-D922-87E9-DC36-9F4E8C54E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880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16275C-6788-6A02-61FD-6E3A1518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B47AF7-A6F2-B140-5C0F-E36DD8DBA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7533FC-5506-3612-8801-63CBF260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D8EFDF-1C80-1A7F-047C-6160DE04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C640A4-6200-DF8F-E761-74A1EAF50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078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96ED27-E034-04E9-7F08-84CE2F98C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85071C-F657-CA21-F77E-5CC32E9E9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715F83-0F97-BE40-A623-1C0C5EE1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6D886F-90A2-B5E6-E4F3-29EFC5E9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93F34D-E509-0DB0-EC51-4207277D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613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05E3F9-8F21-9A1C-1222-A96B1B9D1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5385F4-D423-4349-749C-E35F4E1E6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0458055-4874-D1AB-0A25-6DD284830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E2E18E1-3F40-8E34-D2DF-83FFB0DF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CB4781-B82E-7B8C-A541-584B2DEF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3362FE0-E95A-7CE3-C19F-54A758F6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92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A2927E-839D-A9DF-18D8-3A7608E34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4D1475-FB29-11C1-A5B3-5C1007C85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6BFCEF6-86A8-BE28-D4AF-1D3FC1814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6B66301-FF16-BD49-AFFA-BA5C95EA1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A54B8D2-FF7C-FD04-C471-1D9E539F0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C78CB75-913A-DE46-6729-14BA5C44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B108DC0-326B-C4D6-6DF4-232BEB88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108FD2E-580D-A7C1-1B5B-4D83D77F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620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C865A7-37DA-5E1B-BDF1-583C7B2D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85FD35-F077-A58F-50F6-37701820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CF30B7E-E922-DE7D-6FF2-FBFAEA557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16FEA30-0FF9-15EE-FC24-6C01BD2C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745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9D75205-63BD-BBD6-1079-EE7C7123B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D2662D2-E629-22B5-52AC-19FB548D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85989B9-5B63-6A9B-7AF3-38A1C65C2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73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509E8B-7BB1-9F01-AFF0-5CED14EE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150372-E217-A974-B033-F3CFD0561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9295358-BCBF-750E-95CB-AFE54BECC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CA8444-815A-BE22-1667-140A5153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DD0D46-418F-7AFD-0EBA-99B3E643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40AC41-684A-51D1-CF1F-1CB505F8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447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42B45-353F-6ADD-64E2-7DB3A9261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8CF52AB-0B66-35A0-3DC1-B7E19AC0A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4130E1A-E1F9-337D-0601-DBE35B786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3AF8A29-BF92-C518-E587-5114753A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3129324-9952-CD75-C691-730DFD0E0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53CAD0B-DBC3-BCFD-DE4B-11FE8EF1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217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DB3AD12-9871-932F-E098-5C46DE133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8B2C6B-47EB-6709-6C02-AC082A2D8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640807-FAE9-0313-3BDF-0457CF117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105EA-D015-4978-B564-2EE7F0DF28B1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8E2248-A47E-E683-0BF8-A1524873C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2142BE-5C48-B27A-66DF-B484905D2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844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scastagnoli.inf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kafka.apache.org/download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5968E-45AE-AB4E-0E75-34A5BDE6E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872" y="1149795"/>
            <a:ext cx="10430256" cy="2387600"/>
          </a:xfrm>
        </p:spPr>
        <p:txBody>
          <a:bodyPr>
            <a:normAutofit/>
          </a:bodyPr>
          <a:lstStyle/>
          <a:p>
            <a:r>
              <a:rPr lang="it-IT" dirty="0"/>
              <a:t>Apache Kafka</a:t>
            </a:r>
            <a:endParaRPr lang="it-IT" sz="4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C54E85-4BBB-80B9-3495-94B27AF1CF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Ing. Stefano Castagnoli</a:t>
            </a:r>
          </a:p>
          <a:p>
            <a:r>
              <a:rPr lang="it-IT" dirty="0">
                <a:hlinkClick r:id="rId2"/>
              </a:rPr>
              <a:t>info@scastagnoli</a:t>
            </a:r>
            <a:r>
              <a:rPr lang="it-IT">
                <a:hlinkClick r:id="rId2"/>
              </a:rPr>
              <a:t>.info</a:t>
            </a:r>
            <a:endParaRPr lang="it-IT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0388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Elaborazione alternativa 67">
            <a:extLst>
              <a:ext uri="{FF2B5EF4-FFF2-40B4-BE49-F238E27FC236}">
                <a16:creationId xmlns:a16="http://schemas.microsoft.com/office/drawing/2014/main" id="{4D1190E3-176F-DB6B-7F26-83D02A5E2BE9}"/>
              </a:ext>
            </a:extLst>
          </p:cNvPr>
          <p:cNvSpPr/>
          <p:nvPr/>
        </p:nvSpPr>
        <p:spPr>
          <a:xfrm>
            <a:off x="8551607" y="5612450"/>
            <a:ext cx="2979174" cy="103048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Elaborazione alternativa 66">
            <a:extLst>
              <a:ext uri="{FF2B5EF4-FFF2-40B4-BE49-F238E27FC236}">
                <a16:creationId xmlns:a16="http://schemas.microsoft.com/office/drawing/2014/main" id="{4F885E16-0430-43FB-E5F8-7747ED88083A}"/>
              </a:ext>
            </a:extLst>
          </p:cNvPr>
          <p:cNvSpPr/>
          <p:nvPr/>
        </p:nvSpPr>
        <p:spPr>
          <a:xfrm>
            <a:off x="8485239" y="3362631"/>
            <a:ext cx="2979174" cy="213360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/>
              <a:t>Struttura di un </a:t>
            </a:r>
            <a:r>
              <a:rPr lang="it-IT" dirty="0" err="1"/>
              <a:t>Topic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Struttura cluster Kafka</a:t>
            </a:r>
          </a:p>
        </p:txBody>
      </p:sp>
      <p:sp>
        <p:nvSpPr>
          <p:cNvPr id="3" name="Elaborazione alternativa 2">
            <a:extLst>
              <a:ext uri="{FF2B5EF4-FFF2-40B4-BE49-F238E27FC236}">
                <a16:creationId xmlns:a16="http://schemas.microsoft.com/office/drawing/2014/main" id="{047302A9-5239-2D68-5519-9E666FBA38B4}"/>
              </a:ext>
            </a:extLst>
          </p:cNvPr>
          <p:cNvSpPr/>
          <p:nvPr/>
        </p:nvSpPr>
        <p:spPr>
          <a:xfrm>
            <a:off x="1140542" y="3549445"/>
            <a:ext cx="2467897" cy="8062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Producer 1</a:t>
            </a:r>
          </a:p>
        </p:txBody>
      </p:sp>
      <p:sp>
        <p:nvSpPr>
          <p:cNvPr id="5" name="Elaborazione alternativa 4">
            <a:extLst>
              <a:ext uri="{FF2B5EF4-FFF2-40B4-BE49-F238E27FC236}">
                <a16:creationId xmlns:a16="http://schemas.microsoft.com/office/drawing/2014/main" id="{3ABCBEBE-C0C4-7484-E23C-D2370D4487E7}"/>
              </a:ext>
            </a:extLst>
          </p:cNvPr>
          <p:cNvSpPr/>
          <p:nvPr/>
        </p:nvSpPr>
        <p:spPr>
          <a:xfrm>
            <a:off x="1140541" y="4619390"/>
            <a:ext cx="2467897" cy="8062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Producer 2</a:t>
            </a:r>
          </a:p>
        </p:txBody>
      </p:sp>
      <p:sp>
        <p:nvSpPr>
          <p:cNvPr id="6" name="Elaborazione alternativa 5">
            <a:extLst>
              <a:ext uri="{FF2B5EF4-FFF2-40B4-BE49-F238E27FC236}">
                <a16:creationId xmlns:a16="http://schemas.microsoft.com/office/drawing/2014/main" id="{7A0FDDA3-EA8F-5429-749D-3332F22BD1A5}"/>
              </a:ext>
            </a:extLst>
          </p:cNvPr>
          <p:cNvSpPr/>
          <p:nvPr/>
        </p:nvSpPr>
        <p:spPr>
          <a:xfrm>
            <a:off x="1140541" y="5689335"/>
            <a:ext cx="2467897" cy="8062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Producer N</a:t>
            </a:r>
          </a:p>
        </p:txBody>
      </p:sp>
      <p:sp>
        <p:nvSpPr>
          <p:cNvPr id="9" name="Elaborazione alternativa 8">
            <a:extLst>
              <a:ext uri="{FF2B5EF4-FFF2-40B4-BE49-F238E27FC236}">
                <a16:creationId xmlns:a16="http://schemas.microsoft.com/office/drawing/2014/main" id="{6418AFEF-8DEC-96AF-C613-E663C7FC8C5D}"/>
              </a:ext>
            </a:extLst>
          </p:cNvPr>
          <p:cNvSpPr/>
          <p:nvPr/>
        </p:nvSpPr>
        <p:spPr>
          <a:xfrm>
            <a:off x="8802329" y="3549445"/>
            <a:ext cx="2467897" cy="8062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Consumer 1</a:t>
            </a:r>
          </a:p>
        </p:txBody>
      </p:sp>
      <p:sp>
        <p:nvSpPr>
          <p:cNvPr id="10" name="Elaborazione alternativa 9">
            <a:extLst>
              <a:ext uri="{FF2B5EF4-FFF2-40B4-BE49-F238E27FC236}">
                <a16:creationId xmlns:a16="http://schemas.microsoft.com/office/drawing/2014/main" id="{97ED591E-1013-439F-FB52-44E7285B910A}"/>
              </a:ext>
            </a:extLst>
          </p:cNvPr>
          <p:cNvSpPr/>
          <p:nvPr/>
        </p:nvSpPr>
        <p:spPr>
          <a:xfrm>
            <a:off x="8802328" y="4619390"/>
            <a:ext cx="2467897" cy="8062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Consumer 2</a:t>
            </a:r>
          </a:p>
        </p:txBody>
      </p:sp>
      <p:sp>
        <p:nvSpPr>
          <p:cNvPr id="11" name="Elaborazione alternativa 10">
            <a:extLst>
              <a:ext uri="{FF2B5EF4-FFF2-40B4-BE49-F238E27FC236}">
                <a16:creationId xmlns:a16="http://schemas.microsoft.com/office/drawing/2014/main" id="{A689BC73-4D2A-F879-68DC-F4A7BCDD3860}"/>
              </a:ext>
            </a:extLst>
          </p:cNvPr>
          <p:cNvSpPr/>
          <p:nvPr/>
        </p:nvSpPr>
        <p:spPr>
          <a:xfrm>
            <a:off x="8802328" y="5689335"/>
            <a:ext cx="2467897" cy="8062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Consumer M</a:t>
            </a:r>
          </a:p>
        </p:txBody>
      </p:sp>
      <p:sp>
        <p:nvSpPr>
          <p:cNvPr id="14" name="Elaborazione alternativa 13">
            <a:extLst>
              <a:ext uri="{FF2B5EF4-FFF2-40B4-BE49-F238E27FC236}">
                <a16:creationId xmlns:a16="http://schemas.microsoft.com/office/drawing/2014/main" id="{49BB75F9-5BD7-D4A8-7760-E52D58FE7701}"/>
              </a:ext>
            </a:extLst>
          </p:cNvPr>
          <p:cNvSpPr/>
          <p:nvPr/>
        </p:nvSpPr>
        <p:spPr>
          <a:xfrm>
            <a:off x="4943465" y="3549445"/>
            <a:ext cx="2467897" cy="23892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9877D343-80E1-976D-FEFB-F586F2DDE562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608437" y="4744064"/>
            <a:ext cx="1335028" cy="283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7396AB6-7FC3-9A4B-811A-DE3CB8DF1D78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3608438" y="4744064"/>
            <a:ext cx="1335027" cy="1348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6724EA9B-76A2-4F97-923A-D77D80285DEA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7411362" y="3963417"/>
            <a:ext cx="1390966" cy="78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9E0F7905-132C-D14F-6F61-D0157BD8CEAB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411362" y="4744064"/>
            <a:ext cx="1390966" cy="287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D7198701-F879-11C0-1117-E243340657B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411362" y="4744064"/>
            <a:ext cx="1376517" cy="1366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C1748D97-0790-9356-40D6-AA0CBF134041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>
            <a:off x="3608439" y="3952568"/>
            <a:ext cx="1335026" cy="791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EBE9C953-6C56-33DB-24C7-4D921D68DB7D}"/>
              </a:ext>
            </a:extLst>
          </p:cNvPr>
          <p:cNvSpPr txBox="1"/>
          <p:nvPr/>
        </p:nvSpPr>
        <p:spPr>
          <a:xfrm>
            <a:off x="5341522" y="5915368"/>
            <a:ext cx="175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Topic</a:t>
            </a:r>
            <a:endParaRPr lang="it-IT" dirty="0"/>
          </a:p>
        </p:txBody>
      </p:sp>
      <p:sp>
        <p:nvSpPr>
          <p:cNvPr id="53" name="Elaborazione alternativa 52">
            <a:extLst>
              <a:ext uri="{FF2B5EF4-FFF2-40B4-BE49-F238E27FC236}">
                <a16:creationId xmlns:a16="http://schemas.microsoft.com/office/drawing/2014/main" id="{6744A4FD-524C-D9D6-1C74-941B2469827B}"/>
              </a:ext>
            </a:extLst>
          </p:cNvPr>
          <p:cNvSpPr/>
          <p:nvPr/>
        </p:nvSpPr>
        <p:spPr>
          <a:xfrm>
            <a:off x="5297425" y="3844419"/>
            <a:ext cx="1759975" cy="801329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8DF79D40-C2E1-879B-8BEA-149E94D39B2E}"/>
              </a:ext>
            </a:extLst>
          </p:cNvPr>
          <p:cNvSpPr txBox="1"/>
          <p:nvPr/>
        </p:nvSpPr>
        <p:spPr>
          <a:xfrm>
            <a:off x="5297425" y="3801474"/>
            <a:ext cx="175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Partition</a:t>
            </a:r>
            <a:r>
              <a:rPr lang="it-IT" dirty="0">
                <a:solidFill>
                  <a:schemeClr val="bg1"/>
                </a:solidFill>
              </a:rPr>
              <a:t> 0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620295C1-C77F-27DB-8869-B04799CACA38}"/>
              </a:ext>
            </a:extLst>
          </p:cNvPr>
          <p:cNvSpPr/>
          <p:nvPr/>
        </p:nvSpPr>
        <p:spPr>
          <a:xfrm>
            <a:off x="5413644" y="4207097"/>
            <a:ext cx="344129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0</a:t>
            </a:r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8CE8F0EA-53A1-2418-32BA-BF1D95EF1210}"/>
              </a:ext>
            </a:extLst>
          </p:cNvPr>
          <p:cNvSpPr/>
          <p:nvPr/>
        </p:nvSpPr>
        <p:spPr>
          <a:xfrm>
            <a:off x="5819522" y="4205325"/>
            <a:ext cx="344129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A5A3CD9D-322C-582E-04A1-794FD14A6568}"/>
              </a:ext>
            </a:extLst>
          </p:cNvPr>
          <p:cNvSpPr/>
          <p:nvPr/>
        </p:nvSpPr>
        <p:spPr>
          <a:xfrm>
            <a:off x="6210840" y="4193585"/>
            <a:ext cx="344129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F453720E-454E-20F4-7220-31A1B58DE85B}"/>
              </a:ext>
            </a:extLst>
          </p:cNvPr>
          <p:cNvSpPr/>
          <p:nvPr/>
        </p:nvSpPr>
        <p:spPr>
          <a:xfrm>
            <a:off x="6616718" y="4191813"/>
            <a:ext cx="344129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59" name="Elaborazione alternativa 58">
            <a:extLst>
              <a:ext uri="{FF2B5EF4-FFF2-40B4-BE49-F238E27FC236}">
                <a16:creationId xmlns:a16="http://schemas.microsoft.com/office/drawing/2014/main" id="{7B188E7C-EA2A-A4C2-6300-ADEF2619B017}"/>
              </a:ext>
            </a:extLst>
          </p:cNvPr>
          <p:cNvSpPr/>
          <p:nvPr/>
        </p:nvSpPr>
        <p:spPr>
          <a:xfrm>
            <a:off x="5330852" y="4862010"/>
            <a:ext cx="1759975" cy="801329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A7BA6956-8728-C002-12AE-B296D80DA3BE}"/>
              </a:ext>
            </a:extLst>
          </p:cNvPr>
          <p:cNvSpPr txBox="1"/>
          <p:nvPr/>
        </p:nvSpPr>
        <p:spPr>
          <a:xfrm>
            <a:off x="5330852" y="4819065"/>
            <a:ext cx="175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Partition</a:t>
            </a:r>
            <a:r>
              <a:rPr lang="it-IT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61F64526-E245-ACB8-6552-4025763BB72F}"/>
              </a:ext>
            </a:extLst>
          </p:cNvPr>
          <p:cNvSpPr/>
          <p:nvPr/>
        </p:nvSpPr>
        <p:spPr>
          <a:xfrm>
            <a:off x="5447071" y="5224688"/>
            <a:ext cx="344129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0</a:t>
            </a: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42E5C585-2065-0D35-D7F2-12FE5E285F6E}"/>
              </a:ext>
            </a:extLst>
          </p:cNvPr>
          <p:cNvSpPr/>
          <p:nvPr/>
        </p:nvSpPr>
        <p:spPr>
          <a:xfrm>
            <a:off x="5852949" y="5222916"/>
            <a:ext cx="344129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CD773DA3-E699-7818-4564-9328FD0400DD}"/>
              </a:ext>
            </a:extLst>
          </p:cNvPr>
          <p:cNvSpPr txBox="1"/>
          <p:nvPr/>
        </p:nvSpPr>
        <p:spPr>
          <a:xfrm>
            <a:off x="995813" y="1112785"/>
            <a:ext cx="102744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Topic</a:t>
            </a:r>
            <a:r>
              <a:rPr lang="it-IT" dirty="0"/>
              <a:t>: contenitore logico di eventi dello stesso tipo</a:t>
            </a:r>
          </a:p>
          <a:p>
            <a:r>
              <a:rPr lang="it-IT" dirty="0" err="1"/>
              <a:t>Partition</a:t>
            </a:r>
            <a:r>
              <a:rPr lang="it-IT" dirty="0"/>
              <a:t>: contenitore fisico (log). A seconda della configurazione viene deciso dal producer o da Kafka</a:t>
            </a:r>
          </a:p>
          <a:p>
            <a:r>
              <a:rPr lang="it-IT" dirty="0"/>
              <a:t>        : evento (Key/Value). Possono essere scritti solo in </a:t>
            </a:r>
            <a:r>
              <a:rPr lang="it-IT" dirty="0" err="1"/>
              <a:t>append</a:t>
            </a:r>
            <a:r>
              <a:rPr lang="it-IT" dirty="0"/>
              <a:t> e letti indicando un offset (come per i file)</a:t>
            </a:r>
          </a:p>
          <a:p>
            <a:endParaRPr lang="it-IT" dirty="0"/>
          </a:p>
          <a:p>
            <a:r>
              <a:rPr lang="it-IT" dirty="0"/>
              <a:t>Consumer group: contenitore logico di consumer (</a:t>
            </a:r>
            <a:r>
              <a:rPr lang="it-IT" b="1" dirty="0">
                <a:solidFill>
                  <a:srgbClr val="FF0000"/>
                </a:solidFill>
              </a:rPr>
              <a:t>all'interno di un consumer group un solo consumer può leggere da una determinata </a:t>
            </a:r>
            <a:r>
              <a:rPr lang="it-IT" b="1" dirty="0" err="1">
                <a:solidFill>
                  <a:srgbClr val="FF0000"/>
                </a:solidFill>
              </a:rPr>
              <a:t>partition</a:t>
            </a:r>
            <a:r>
              <a:rPr lang="it-IT" dirty="0"/>
              <a:t>)</a:t>
            </a:r>
          </a:p>
          <a:p>
            <a:r>
              <a:rPr lang="it-IT" dirty="0"/>
              <a:t>Alcuni approfondimenti: </a:t>
            </a:r>
            <a:r>
              <a:rPr lang="it-IT" i="1" dirty="0"/>
              <a:t>https://www.cloudkarafka.com/blog/part1-kafka-for-beginners-what-is-apache-kafka.html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C90EB45D-EE44-28C7-A3DA-E9B8CF9EC7A1}"/>
              </a:ext>
            </a:extLst>
          </p:cNvPr>
          <p:cNvSpPr/>
          <p:nvPr/>
        </p:nvSpPr>
        <p:spPr>
          <a:xfrm>
            <a:off x="1140541" y="1721778"/>
            <a:ext cx="344129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4A6C6EE6-F4CA-CC72-6E94-4793B830F409}"/>
              </a:ext>
            </a:extLst>
          </p:cNvPr>
          <p:cNvSpPr txBox="1"/>
          <p:nvPr/>
        </p:nvSpPr>
        <p:spPr>
          <a:xfrm>
            <a:off x="8851488" y="3018850"/>
            <a:ext cx="236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Consumer Group 1</a:t>
            </a:r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1052ADAF-632D-3CC4-DBF3-27FD393A973B}"/>
              </a:ext>
            </a:extLst>
          </p:cNvPr>
          <p:cNvSpPr txBox="1"/>
          <p:nvPr/>
        </p:nvSpPr>
        <p:spPr>
          <a:xfrm>
            <a:off x="8802328" y="6572466"/>
            <a:ext cx="236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Consumer Group 2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1EF19583-5807-93F4-5CA4-19CC692C6D09}"/>
              </a:ext>
            </a:extLst>
          </p:cNvPr>
          <p:cNvSpPr txBox="1"/>
          <p:nvPr/>
        </p:nvSpPr>
        <p:spPr>
          <a:xfrm>
            <a:off x="2980161" y="6522631"/>
            <a:ext cx="521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 err="1"/>
              <a:t>partition</a:t>
            </a:r>
            <a:r>
              <a:rPr lang="it-IT" i="1" dirty="0"/>
              <a:t> = hash(Key)%numero di </a:t>
            </a:r>
            <a:r>
              <a:rPr lang="it-IT" i="1" dirty="0" err="1"/>
              <a:t>partition</a:t>
            </a:r>
            <a:r>
              <a:rPr lang="it-IT" i="1" dirty="0"/>
              <a:t> presenti</a:t>
            </a:r>
          </a:p>
        </p:txBody>
      </p: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50D49FF1-2E67-CFF2-28FE-C0D0C7C923EC}"/>
              </a:ext>
            </a:extLst>
          </p:cNvPr>
          <p:cNvCxnSpPr>
            <a:endCxn id="59" idx="1"/>
          </p:cNvCxnSpPr>
          <p:nvPr/>
        </p:nvCxnSpPr>
        <p:spPr>
          <a:xfrm flipV="1">
            <a:off x="4404852" y="5262675"/>
            <a:ext cx="926000" cy="123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369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Elaborazione alternativa 67">
            <a:extLst>
              <a:ext uri="{FF2B5EF4-FFF2-40B4-BE49-F238E27FC236}">
                <a16:creationId xmlns:a16="http://schemas.microsoft.com/office/drawing/2014/main" id="{4D1190E3-176F-DB6B-7F26-83D02A5E2BE9}"/>
              </a:ext>
            </a:extLst>
          </p:cNvPr>
          <p:cNvSpPr/>
          <p:nvPr/>
        </p:nvSpPr>
        <p:spPr>
          <a:xfrm>
            <a:off x="6041103" y="5045907"/>
            <a:ext cx="2979174" cy="103048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Elaborazione alternativa 66">
            <a:extLst>
              <a:ext uri="{FF2B5EF4-FFF2-40B4-BE49-F238E27FC236}">
                <a16:creationId xmlns:a16="http://schemas.microsoft.com/office/drawing/2014/main" id="{4F885E16-0430-43FB-E5F8-7747ED88083A}"/>
              </a:ext>
            </a:extLst>
          </p:cNvPr>
          <p:cNvSpPr/>
          <p:nvPr/>
        </p:nvSpPr>
        <p:spPr>
          <a:xfrm>
            <a:off x="6041103" y="1448740"/>
            <a:ext cx="2979174" cy="344981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/>
              <a:t>Assegnazione delle </a:t>
            </a:r>
            <a:r>
              <a:rPr lang="it-IT" dirty="0" err="1"/>
              <a:t>partition</a:t>
            </a:r>
            <a:r>
              <a:rPr lang="it-IT" dirty="0"/>
              <a:t> ai consumer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Struttura cluster Kafka</a:t>
            </a:r>
          </a:p>
        </p:txBody>
      </p:sp>
      <p:sp>
        <p:nvSpPr>
          <p:cNvPr id="9" name="Elaborazione alternativa 8">
            <a:extLst>
              <a:ext uri="{FF2B5EF4-FFF2-40B4-BE49-F238E27FC236}">
                <a16:creationId xmlns:a16="http://schemas.microsoft.com/office/drawing/2014/main" id="{6418AFEF-8DEC-96AF-C613-E663C7FC8C5D}"/>
              </a:ext>
            </a:extLst>
          </p:cNvPr>
          <p:cNvSpPr/>
          <p:nvPr/>
        </p:nvSpPr>
        <p:spPr>
          <a:xfrm>
            <a:off x="6358193" y="1635554"/>
            <a:ext cx="2467897" cy="8062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Consumer 1</a:t>
            </a:r>
          </a:p>
        </p:txBody>
      </p:sp>
      <p:sp>
        <p:nvSpPr>
          <p:cNvPr id="10" name="Elaborazione alternativa 9">
            <a:extLst>
              <a:ext uri="{FF2B5EF4-FFF2-40B4-BE49-F238E27FC236}">
                <a16:creationId xmlns:a16="http://schemas.microsoft.com/office/drawing/2014/main" id="{97ED591E-1013-439F-FB52-44E7285B910A}"/>
              </a:ext>
            </a:extLst>
          </p:cNvPr>
          <p:cNvSpPr/>
          <p:nvPr/>
        </p:nvSpPr>
        <p:spPr>
          <a:xfrm>
            <a:off x="6358192" y="2705499"/>
            <a:ext cx="2467897" cy="8062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Consumer 2</a:t>
            </a:r>
          </a:p>
        </p:txBody>
      </p:sp>
      <p:sp>
        <p:nvSpPr>
          <p:cNvPr id="11" name="Elaborazione alternativa 10">
            <a:extLst>
              <a:ext uri="{FF2B5EF4-FFF2-40B4-BE49-F238E27FC236}">
                <a16:creationId xmlns:a16="http://schemas.microsoft.com/office/drawing/2014/main" id="{A689BC73-4D2A-F879-68DC-F4A7BCDD3860}"/>
              </a:ext>
            </a:extLst>
          </p:cNvPr>
          <p:cNvSpPr/>
          <p:nvPr/>
        </p:nvSpPr>
        <p:spPr>
          <a:xfrm>
            <a:off x="6291824" y="5122792"/>
            <a:ext cx="2467897" cy="8062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Consumer N</a:t>
            </a:r>
          </a:p>
        </p:txBody>
      </p:sp>
      <p:sp>
        <p:nvSpPr>
          <p:cNvPr id="14" name="Elaborazione alternativa 13">
            <a:extLst>
              <a:ext uri="{FF2B5EF4-FFF2-40B4-BE49-F238E27FC236}">
                <a16:creationId xmlns:a16="http://schemas.microsoft.com/office/drawing/2014/main" id="{49BB75F9-5BD7-D4A8-7760-E52D58FE7701}"/>
              </a:ext>
            </a:extLst>
          </p:cNvPr>
          <p:cNvSpPr/>
          <p:nvPr/>
        </p:nvSpPr>
        <p:spPr>
          <a:xfrm>
            <a:off x="2499329" y="1635554"/>
            <a:ext cx="2467897" cy="23892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6724EA9B-76A2-4F97-923A-D77D80285DEA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4613264" y="2049526"/>
            <a:ext cx="1744928" cy="28166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EBE9C953-6C56-33DB-24C7-4D921D68DB7D}"/>
              </a:ext>
            </a:extLst>
          </p:cNvPr>
          <p:cNvSpPr txBox="1"/>
          <p:nvPr/>
        </p:nvSpPr>
        <p:spPr>
          <a:xfrm>
            <a:off x="2897386" y="4001477"/>
            <a:ext cx="175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Topic</a:t>
            </a:r>
            <a:endParaRPr lang="it-IT" dirty="0"/>
          </a:p>
        </p:txBody>
      </p:sp>
      <p:sp>
        <p:nvSpPr>
          <p:cNvPr id="53" name="Elaborazione alternativa 52">
            <a:extLst>
              <a:ext uri="{FF2B5EF4-FFF2-40B4-BE49-F238E27FC236}">
                <a16:creationId xmlns:a16="http://schemas.microsoft.com/office/drawing/2014/main" id="{6744A4FD-524C-D9D6-1C74-941B2469827B}"/>
              </a:ext>
            </a:extLst>
          </p:cNvPr>
          <p:cNvSpPr/>
          <p:nvPr/>
        </p:nvSpPr>
        <p:spPr>
          <a:xfrm>
            <a:off x="2853289" y="1930528"/>
            <a:ext cx="1759975" cy="801329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8DF79D40-C2E1-879B-8BEA-149E94D39B2E}"/>
              </a:ext>
            </a:extLst>
          </p:cNvPr>
          <p:cNvSpPr txBox="1"/>
          <p:nvPr/>
        </p:nvSpPr>
        <p:spPr>
          <a:xfrm>
            <a:off x="2853289" y="1887583"/>
            <a:ext cx="175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Partition</a:t>
            </a:r>
            <a:r>
              <a:rPr lang="it-IT" dirty="0">
                <a:solidFill>
                  <a:schemeClr val="bg1"/>
                </a:solidFill>
              </a:rPr>
              <a:t> 0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620295C1-C77F-27DB-8869-B04799CACA38}"/>
              </a:ext>
            </a:extLst>
          </p:cNvPr>
          <p:cNvSpPr/>
          <p:nvPr/>
        </p:nvSpPr>
        <p:spPr>
          <a:xfrm>
            <a:off x="2969508" y="2293206"/>
            <a:ext cx="344129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0</a:t>
            </a:r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8CE8F0EA-53A1-2418-32BA-BF1D95EF1210}"/>
              </a:ext>
            </a:extLst>
          </p:cNvPr>
          <p:cNvSpPr/>
          <p:nvPr/>
        </p:nvSpPr>
        <p:spPr>
          <a:xfrm>
            <a:off x="3375386" y="2291434"/>
            <a:ext cx="344129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A5A3CD9D-322C-582E-04A1-794FD14A6568}"/>
              </a:ext>
            </a:extLst>
          </p:cNvPr>
          <p:cNvSpPr/>
          <p:nvPr/>
        </p:nvSpPr>
        <p:spPr>
          <a:xfrm>
            <a:off x="3766704" y="2279694"/>
            <a:ext cx="344129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F453720E-454E-20F4-7220-31A1B58DE85B}"/>
              </a:ext>
            </a:extLst>
          </p:cNvPr>
          <p:cNvSpPr/>
          <p:nvPr/>
        </p:nvSpPr>
        <p:spPr>
          <a:xfrm>
            <a:off x="4172582" y="2277922"/>
            <a:ext cx="344129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59" name="Elaborazione alternativa 58">
            <a:extLst>
              <a:ext uri="{FF2B5EF4-FFF2-40B4-BE49-F238E27FC236}">
                <a16:creationId xmlns:a16="http://schemas.microsoft.com/office/drawing/2014/main" id="{7B188E7C-EA2A-A4C2-6300-ADEF2619B017}"/>
              </a:ext>
            </a:extLst>
          </p:cNvPr>
          <p:cNvSpPr/>
          <p:nvPr/>
        </p:nvSpPr>
        <p:spPr>
          <a:xfrm>
            <a:off x="2886716" y="2948119"/>
            <a:ext cx="1759975" cy="801329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A7BA6956-8728-C002-12AE-B296D80DA3BE}"/>
              </a:ext>
            </a:extLst>
          </p:cNvPr>
          <p:cNvSpPr txBox="1"/>
          <p:nvPr/>
        </p:nvSpPr>
        <p:spPr>
          <a:xfrm>
            <a:off x="2886716" y="2905174"/>
            <a:ext cx="175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Partition</a:t>
            </a:r>
            <a:r>
              <a:rPr lang="it-IT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61F64526-E245-ACB8-6552-4025763BB72F}"/>
              </a:ext>
            </a:extLst>
          </p:cNvPr>
          <p:cNvSpPr/>
          <p:nvPr/>
        </p:nvSpPr>
        <p:spPr>
          <a:xfrm>
            <a:off x="3002935" y="3310797"/>
            <a:ext cx="344129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0</a:t>
            </a: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42E5C585-2065-0D35-D7F2-12FE5E285F6E}"/>
              </a:ext>
            </a:extLst>
          </p:cNvPr>
          <p:cNvSpPr/>
          <p:nvPr/>
        </p:nvSpPr>
        <p:spPr>
          <a:xfrm>
            <a:off x="3408813" y="3309025"/>
            <a:ext cx="344129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4A6C6EE6-F4CA-CC72-6E94-4793B830F409}"/>
              </a:ext>
            </a:extLst>
          </p:cNvPr>
          <p:cNvSpPr txBox="1"/>
          <p:nvPr/>
        </p:nvSpPr>
        <p:spPr>
          <a:xfrm>
            <a:off x="6407352" y="1104959"/>
            <a:ext cx="236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Consumer Group 1</a:t>
            </a:r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1052ADAF-632D-3CC4-DBF3-27FD393A973B}"/>
              </a:ext>
            </a:extLst>
          </p:cNvPr>
          <p:cNvSpPr txBox="1"/>
          <p:nvPr/>
        </p:nvSpPr>
        <p:spPr>
          <a:xfrm>
            <a:off x="6291824" y="6005923"/>
            <a:ext cx="236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Consumer Group 2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CE407A3A-8F4E-4104-F67B-6ABBE541CDC8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4646691" y="3136108"/>
            <a:ext cx="1711501" cy="21267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aborazione alternativa 14">
            <a:extLst>
              <a:ext uri="{FF2B5EF4-FFF2-40B4-BE49-F238E27FC236}">
                <a16:creationId xmlns:a16="http://schemas.microsoft.com/office/drawing/2014/main" id="{ACE82D7A-0F6D-F680-E528-B82A1E7E99F5}"/>
              </a:ext>
            </a:extLst>
          </p:cNvPr>
          <p:cNvSpPr/>
          <p:nvPr/>
        </p:nvSpPr>
        <p:spPr>
          <a:xfrm>
            <a:off x="6358192" y="3771415"/>
            <a:ext cx="2467897" cy="8062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Consumer 3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14517AAD-1F43-811D-364F-BCFC1FA6E8D7}"/>
              </a:ext>
            </a:extLst>
          </p:cNvPr>
          <p:cNvCxnSpPr>
            <a:cxnSpLocks/>
            <a:stCxn id="59" idx="3"/>
            <a:endCxn id="15" idx="1"/>
          </p:cNvCxnSpPr>
          <p:nvPr/>
        </p:nvCxnSpPr>
        <p:spPr>
          <a:xfrm>
            <a:off x="4646691" y="3348784"/>
            <a:ext cx="1711501" cy="82575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10DB971-25A9-185C-32DD-BAF0C866D1AF}"/>
              </a:ext>
            </a:extLst>
          </p:cNvPr>
          <p:cNvSpPr txBox="1"/>
          <p:nvPr/>
        </p:nvSpPr>
        <p:spPr>
          <a:xfrm>
            <a:off x="5617348" y="3536573"/>
            <a:ext cx="4373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F3D22917-8380-1FFE-8858-28607669A7A7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4613264" y="2331193"/>
            <a:ext cx="1663422" cy="322868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7E0FDDD3-E3E9-B5A0-2D10-16B5447BD835}"/>
              </a:ext>
            </a:extLst>
          </p:cNvPr>
          <p:cNvCxnSpPr>
            <a:cxnSpLocks/>
            <a:stCxn id="59" idx="3"/>
            <a:endCxn id="11" idx="1"/>
          </p:cNvCxnSpPr>
          <p:nvPr/>
        </p:nvCxnSpPr>
        <p:spPr>
          <a:xfrm>
            <a:off x="4646691" y="3348784"/>
            <a:ext cx="1645133" cy="217713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345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/>
              <a:t>Politiche di </a:t>
            </a:r>
            <a:r>
              <a:rPr lang="it-IT" dirty="0" err="1"/>
              <a:t>acknowledge</a:t>
            </a:r>
            <a:r>
              <a:rPr lang="it-IT" dirty="0"/>
              <a:t>/</a:t>
            </a:r>
            <a:r>
              <a:rPr lang="it-IT" dirty="0" err="1"/>
              <a:t>retry</a:t>
            </a:r>
            <a:r>
              <a:rPr lang="it-IT" dirty="0"/>
              <a:t> Producer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Struttura cluster Kafka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E14516-3BBF-B052-A1EF-4AC31B022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Si basa sul valore di configurazione di Kafka assegnato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all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parametro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acks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il producer invia messaggio al broker e non aspetta segnale di avvenuta corretta ricezione (abbiamo alta banda ma potremmo perdere qualcosa)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producer invia messaggio al broker (per ogni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partition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esiste un "broker leader" che invia un messaggio di conferma al producer) e si aspetta una conferma di corretta ricezione. Abbiamo un meccanismo di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retry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. Se anche il broker dovesse terminare prima di aver servito un consumer i dati saranno memorizzati su disco (se non danneggiato)</a:t>
            </a:r>
          </a:p>
          <a:p>
            <a:pPr marL="0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non solo producer aspetta che il broker riceva il messaggio ma vogliamo che anche tutte le repliche del messaggio ne cluster (su ogni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borker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) siano sincronizzate con il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partition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leader</a:t>
            </a:r>
          </a:p>
        </p:txBody>
      </p:sp>
    </p:spTree>
    <p:extLst>
      <p:ext uri="{BB962C8B-B14F-4D97-AF65-F5344CB8AC3E}">
        <p14:creationId xmlns:p14="http://schemas.microsoft.com/office/powerpoint/2010/main" val="2882148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Confluent</a:t>
            </a:r>
            <a:r>
              <a:rPr lang="it-IT" dirty="0"/>
              <a:t> Platform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Struttura cluster Kafka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ACDA5E-2B5F-E696-E16C-9B19F72BE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Rispetto a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Confluent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Platform Apache Kafka non ha: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gestione integrata della sicurezza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alcuni connettori verso database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una REST API che permette di accedere ai servizi Kafka</a:t>
            </a:r>
          </a:p>
        </p:txBody>
      </p:sp>
    </p:spTree>
    <p:extLst>
      <p:ext uri="{BB962C8B-B14F-4D97-AF65-F5344CB8AC3E}">
        <p14:creationId xmlns:p14="http://schemas.microsoft.com/office/powerpoint/2010/main" val="4233106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Walkthrough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Test di un server Kafka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548"/>
            <a:ext cx="11259128" cy="5776451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Scaricare server Kafka da: </a:t>
            </a:r>
            <a:r>
              <a:rPr lang="it-IT" dirty="0">
                <a:latin typeface="Calibri (corpo)"/>
                <a:cs typeface="Courier New" panose="02070309020205020404" pitchFamily="49" charset="0"/>
                <a:hlinkClick r:id="rId3"/>
              </a:rPr>
              <a:t>https://kafka.apache.org/downloads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Scompattare il file scaricato in una cartella del proprio profilo (ad esempio Desktop)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Modificare file di configurazione: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zookeeper.proprieties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dataDir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=c:/…/data-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zookeeper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) 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server.proprieties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log.dirs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=c:/…/logs-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zookeeper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Avviare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Zookeeper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zookeeper-server-start.bat C:\Users\Utente\Desktop\kafka\config\zookeeper.properties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Avviare server Kafka: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kafka-server-start.bat C:\Users\Utente\Desktop\kafka\config\server.properties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Visualizzare l'elenco dei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topic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esistenti sul cluster: </a:t>
            </a:r>
            <a:r>
              <a:rPr lang="it-IT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kafka-topics.bat --list --bootstrap-server localhost:9092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Creare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topic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</a:t>
            </a:r>
            <a:r>
              <a:rPr lang="it-IT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kafka-topics.bat --create --</a:t>
            </a:r>
            <a:r>
              <a:rPr lang="it-IT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topic</a:t>
            </a:r>
            <a:r>
              <a:rPr lang="it-IT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nuoviOrdini</a:t>
            </a:r>
            <a:r>
              <a:rPr lang="it-IT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--bootstrap-server localhost:9092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Verificare esistenza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topic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creato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Avviare consumer: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kafka-console-consumer.bat --bootstrap-server localhost:9092 --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topic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nuoviOrdini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Avviare producer: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kafka-console-producer.bat --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topic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nomeTopic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--bootstrap-server localhost:9092</a:t>
            </a: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01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Concetti di base: eventi, </a:t>
            </a:r>
            <a:r>
              <a:rPr lang="it-IT" dirty="0" err="1"/>
              <a:t>microservizi</a:t>
            </a:r>
            <a:r>
              <a:rPr lang="it-IT" dirty="0"/>
              <a:t>, client/server vs producer/consumer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Struttura cluster Kafka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Test di un server Kafka</a:t>
            </a:r>
          </a:p>
          <a:p>
            <a:pPr marL="514350" indent="-514350"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0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/>
              <a:t>Eventi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Concetti base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5"/>
          </a:xfrm>
        </p:spPr>
        <p:txBody>
          <a:bodyPr>
            <a:normAutofit/>
          </a:bodyPr>
          <a:lstStyle/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Chiamo "evento" qualcosa che si è verificato all'interno del nostro sistema  e che deve essere gestito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Programmazione event-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driven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click su un controllo, scrittura di un file, ricezione di un dato dalla rete, …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Programmazione a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microservizi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B6355BA1-7062-10A0-F91E-34887410B305}"/>
              </a:ext>
            </a:extLst>
          </p:cNvPr>
          <p:cNvSpPr/>
          <p:nvPr/>
        </p:nvSpPr>
        <p:spPr>
          <a:xfrm>
            <a:off x="4562268" y="5788024"/>
            <a:ext cx="2205135" cy="923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Ricezione ordine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5F82E84F-0F24-3428-BBDC-01BFE5747385}"/>
              </a:ext>
            </a:extLst>
          </p:cNvPr>
          <p:cNvSpPr/>
          <p:nvPr/>
        </p:nvSpPr>
        <p:spPr>
          <a:xfrm>
            <a:off x="6906678" y="5756325"/>
            <a:ext cx="2205135" cy="923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Ricezione recensione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583E646F-0CC0-8DB0-C8BB-6FEB325EB21A}"/>
              </a:ext>
            </a:extLst>
          </p:cNvPr>
          <p:cNvSpPr/>
          <p:nvPr/>
        </p:nvSpPr>
        <p:spPr>
          <a:xfrm>
            <a:off x="9251088" y="5727374"/>
            <a:ext cx="2205135" cy="923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Notifica consegna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62C108E9-9C02-8541-2010-ECE7BF52C37C}"/>
              </a:ext>
            </a:extLst>
          </p:cNvPr>
          <p:cNvSpPr/>
          <p:nvPr/>
        </p:nvSpPr>
        <p:spPr>
          <a:xfrm>
            <a:off x="6906677" y="4539338"/>
            <a:ext cx="2205135" cy="923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E-commerce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87DFDB9A-C5A8-C65B-A87D-5A8BB21DD9BD}"/>
              </a:ext>
            </a:extLst>
          </p:cNvPr>
          <p:cNvCxnSpPr>
            <a:stCxn id="7" idx="1"/>
            <a:endCxn id="3" idx="0"/>
          </p:cNvCxnSpPr>
          <p:nvPr/>
        </p:nvCxnSpPr>
        <p:spPr>
          <a:xfrm flipH="1">
            <a:off x="5664836" y="5001203"/>
            <a:ext cx="1241841" cy="786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60C71DCE-B475-776D-3170-01F60546031B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8009245" y="5463068"/>
            <a:ext cx="1" cy="293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FE7C7DF2-1028-41EF-3E93-A069D69C5E16}"/>
              </a:ext>
            </a:extLst>
          </p:cNvPr>
          <p:cNvCxnSpPr>
            <a:cxnSpLocks/>
            <a:stCxn id="7" idx="3"/>
            <a:endCxn id="6" idx="0"/>
          </p:cNvCxnSpPr>
          <p:nvPr/>
        </p:nvCxnSpPr>
        <p:spPr>
          <a:xfrm>
            <a:off x="9111812" y="5001203"/>
            <a:ext cx="1241844" cy="726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sco magnetico 16">
            <a:extLst>
              <a:ext uri="{FF2B5EF4-FFF2-40B4-BE49-F238E27FC236}">
                <a16:creationId xmlns:a16="http://schemas.microsoft.com/office/drawing/2014/main" id="{9426D2AC-53A1-41EE-9F55-FB8AD2ADABBD}"/>
              </a:ext>
            </a:extLst>
          </p:cNvPr>
          <p:cNvSpPr/>
          <p:nvPr/>
        </p:nvSpPr>
        <p:spPr>
          <a:xfrm>
            <a:off x="10173492" y="3545046"/>
            <a:ext cx="961053" cy="11756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DB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3ABE48AD-08E4-170E-15B0-315E496CA0ED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9111812" y="4132874"/>
            <a:ext cx="1061680" cy="50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aborazione alternativa 28">
            <a:extLst>
              <a:ext uri="{FF2B5EF4-FFF2-40B4-BE49-F238E27FC236}">
                <a16:creationId xmlns:a16="http://schemas.microsoft.com/office/drawing/2014/main" id="{4876C38D-935A-B519-852E-0811DC87A46C}"/>
              </a:ext>
            </a:extLst>
          </p:cNvPr>
          <p:cNvSpPr/>
          <p:nvPr/>
        </p:nvSpPr>
        <p:spPr>
          <a:xfrm>
            <a:off x="7200487" y="3397300"/>
            <a:ext cx="1628110" cy="8170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GUI</a:t>
            </a:r>
          </a:p>
        </p:txBody>
      </p: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A919D8A3-E474-C765-AD35-CD11DA89AFEC}"/>
              </a:ext>
            </a:extLst>
          </p:cNvPr>
          <p:cNvCxnSpPr>
            <a:cxnSpLocks/>
            <a:stCxn id="7" idx="0"/>
            <a:endCxn id="29" idx="2"/>
          </p:cNvCxnSpPr>
          <p:nvPr/>
        </p:nvCxnSpPr>
        <p:spPr>
          <a:xfrm flipV="1">
            <a:off x="8009245" y="4214382"/>
            <a:ext cx="5297" cy="324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198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Microservizi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Concetti base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5"/>
          </a:xfrm>
        </p:spPr>
        <p:txBody>
          <a:bodyPr>
            <a:normAutofit/>
          </a:bodyPr>
          <a:lstStyle/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Kafka realizza un cluster di broker che permette di gestire eventi per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microservizi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Chiamo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micorservizio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un componente di una architettura distribuita in cui l'applicazione non è sviluppata in modo "monolitico". I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microservizi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sono separati fra loro ma possono comunicare utilizzando un meccanismo di comunicazione (ad esempio Kafka)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Mentre nella "tradizionale" modalità di comunicazione fra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microservizi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(o processi) il modello di programmazione è di tipo client/server, Kafka si basa sulla logica producer/consumer</a:t>
            </a:r>
          </a:p>
          <a:p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03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/>
              <a:t>Client/Server vs Producer/Consumer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Concetti base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E7BB073-C183-4B0D-E041-09BBA53D4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590" y="3627978"/>
            <a:ext cx="5666761" cy="240662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C4F72E8-C4AC-F585-AAF2-ABC35A36B850}"/>
              </a:ext>
            </a:extLst>
          </p:cNvPr>
          <p:cNvSpPr txBox="1"/>
          <p:nvPr/>
        </p:nvSpPr>
        <p:spPr>
          <a:xfrm>
            <a:off x="4597160" y="6053459"/>
            <a:ext cx="7728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Fonte: https://esp8266-shop.com/blog/configure-mqtt-runing-on-esp8266-for-home-automation/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6D33591-C522-C2A3-6235-B51F669432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134" y="1764674"/>
            <a:ext cx="3896456" cy="113670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07A0705-83F9-17BE-A064-D2A1C62FEACA}"/>
              </a:ext>
            </a:extLst>
          </p:cNvPr>
          <p:cNvSpPr txBox="1"/>
          <p:nvPr/>
        </p:nvSpPr>
        <p:spPr>
          <a:xfrm>
            <a:off x="1233948" y="2922246"/>
            <a:ext cx="8411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Fonte: https://stackoverflow.com/questions/13121531/multi-client-server-common-way-for-2-way-connection-in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EC14F15-55DD-E530-CC30-5A7C856E5DE9}"/>
              </a:ext>
            </a:extLst>
          </p:cNvPr>
          <p:cNvSpPr txBox="1"/>
          <p:nvPr/>
        </p:nvSpPr>
        <p:spPr>
          <a:xfrm>
            <a:off x="1233948" y="4180076"/>
            <a:ext cx="393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Kafka: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Publisher viene detto Producer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</a:t>
            </a:r>
            <a:r>
              <a:rPr lang="it-IT" dirty="0" err="1"/>
              <a:t>Subscriber</a:t>
            </a:r>
            <a:r>
              <a:rPr lang="it-IT" dirty="0"/>
              <a:t> viene detto Consumer</a:t>
            </a:r>
          </a:p>
        </p:txBody>
      </p:sp>
    </p:spTree>
    <p:extLst>
      <p:ext uri="{BB962C8B-B14F-4D97-AF65-F5344CB8AC3E}">
        <p14:creationId xmlns:p14="http://schemas.microsoft.com/office/powerpoint/2010/main" val="41582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/>
              <a:t>Producer/Consumer vs </a:t>
            </a:r>
            <a:r>
              <a:rPr lang="it-IT" dirty="0" err="1"/>
              <a:t>Storing</a:t>
            </a:r>
            <a:r>
              <a:rPr lang="it-IT" dirty="0"/>
              <a:t>/</a:t>
            </a:r>
            <a:r>
              <a:rPr lang="it-IT" dirty="0" err="1"/>
              <a:t>Distributing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Concetti base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Differenza principale: </a:t>
            </a: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Kafka si occupa di memorizzare dati e renderli disponibili (saranno i consumer che leggeranno i dati) – MQTT si occupa di inviare dati ai dispositivi connessi (problema di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subscriber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lenti e della persistenza/perdita di dati)</a:t>
            </a: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Possiamo "collocare" come segue MQTT e Kafka: 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MQTT è più utilizzato in ambito IoT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Kafka è adatto a integrazione di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microservizi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(dobbiamo sempre tenere traccia degli eventi di ordini/recensioni/eventi del sistema)</a:t>
            </a:r>
          </a:p>
          <a:p>
            <a:pPr marL="514350" indent="-514350">
              <a:buFont typeface="+mj-lt"/>
              <a:buAutoNum type="arabicPeriod"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/>
              <a:t>Producer/Consumer vs </a:t>
            </a:r>
            <a:r>
              <a:rPr lang="it-IT" dirty="0" err="1"/>
              <a:t>Storing</a:t>
            </a:r>
            <a:r>
              <a:rPr lang="it-IT" dirty="0"/>
              <a:t>/</a:t>
            </a:r>
            <a:r>
              <a:rPr lang="it-IT" dirty="0" err="1"/>
              <a:t>Distributing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Concetti base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Alcune differenze: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scalabilità: Kafka può essere installato facilmente su più nodi invece che su un nodo singolo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>
                <a:latin typeface="Calibri (corpo)"/>
                <a:cs typeface="Courier New" panose="02070309020205020404" pitchFamily="49" charset="0"/>
              </a:rPr>
              <a:t>artchitettura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poll: i messaggi ricevuti vengono resi persistenti sul cluster Kafka e ad essi possiamo assegnare una "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retention"temporale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o spaziale</a:t>
            </a:r>
          </a:p>
        </p:txBody>
      </p:sp>
    </p:spTree>
    <p:extLst>
      <p:ext uri="{BB962C8B-B14F-4D97-AF65-F5344CB8AC3E}">
        <p14:creationId xmlns:p14="http://schemas.microsoft.com/office/powerpoint/2010/main" val="171793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aborazione alternativa 33">
            <a:extLst>
              <a:ext uri="{FF2B5EF4-FFF2-40B4-BE49-F238E27FC236}">
                <a16:creationId xmlns:a16="http://schemas.microsoft.com/office/drawing/2014/main" id="{B7592A3F-9E92-2953-EDD6-456C386A1140}"/>
              </a:ext>
            </a:extLst>
          </p:cNvPr>
          <p:cNvSpPr/>
          <p:nvPr/>
        </p:nvSpPr>
        <p:spPr>
          <a:xfrm>
            <a:off x="1190932" y="1806808"/>
            <a:ext cx="4874341" cy="3610899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/>
              <a:t>Struttura Cluster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Struttura cluster Kafka</a:t>
            </a:r>
          </a:p>
        </p:txBody>
      </p:sp>
      <p:sp>
        <p:nvSpPr>
          <p:cNvPr id="33" name="Elaborazione alternativa 32">
            <a:extLst>
              <a:ext uri="{FF2B5EF4-FFF2-40B4-BE49-F238E27FC236}">
                <a16:creationId xmlns:a16="http://schemas.microsoft.com/office/drawing/2014/main" id="{206C6AC1-6750-2103-D0A9-1FC3D4779920}"/>
              </a:ext>
            </a:extLst>
          </p:cNvPr>
          <p:cNvSpPr/>
          <p:nvPr/>
        </p:nvSpPr>
        <p:spPr>
          <a:xfrm>
            <a:off x="1870588" y="2373907"/>
            <a:ext cx="1600200" cy="8062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Broker 0</a:t>
            </a:r>
          </a:p>
        </p:txBody>
      </p:sp>
      <p:sp>
        <p:nvSpPr>
          <p:cNvPr id="35" name="Elaborazione alternativa 34">
            <a:extLst>
              <a:ext uri="{FF2B5EF4-FFF2-40B4-BE49-F238E27FC236}">
                <a16:creationId xmlns:a16="http://schemas.microsoft.com/office/drawing/2014/main" id="{82D1FE22-30EA-F3C3-E17B-62ED73B31F46}"/>
              </a:ext>
            </a:extLst>
          </p:cNvPr>
          <p:cNvSpPr/>
          <p:nvPr/>
        </p:nvSpPr>
        <p:spPr>
          <a:xfrm>
            <a:off x="1870588" y="4237899"/>
            <a:ext cx="1600200" cy="8062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Broker N</a:t>
            </a:r>
          </a:p>
        </p:txBody>
      </p:sp>
      <p:sp>
        <p:nvSpPr>
          <p:cNvPr id="38" name="Elaborazione alternativa 37">
            <a:extLst>
              <a:ext uri="{FF2B5EF4-FFF2-40B4-BE49-F238E27FC236}">
                <a16:creationId xmlns:a16="http://schemas.microsoft.com/office/drawing/2014/main" id="{1A60EA8D-EBEC-6A76-0A45-666A480ED562}"/>
              </a:ext>
            </a:extLst>
          </p:cNvPr>
          <p:cNvSpPr/>
          <p:nvPr/>
        </p:nvSpPr>
        <p:spPr>
          <a:xfrm>
            <a:off x="3967930" y="2036555"/>
            <a:ext cx="1600200" cy="8062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Zookeeper</a:t>
            </a:r>
            <a:r>
              <a:rPr lang="it-IT" dirty="0"/>
              <a:t> 0</a:t>
            </a:r>
          </a:p>
        </p:txBody>
      </p:sp>
      <p:sp>
        <p:nvSpPr>
          <p:cNvPr id="39" name="Elaborazione alternativa 38">
            <a:extLst>
              <a:ext uri="{FF2B5EF4-FFF2-40B4-BE49-F238E27FC236}">
                <a16:creationId xmlns:a16="http://schemas.microsoft.com/office/drawing/2014/main" id="{2B167513-1125-1081-7E23-808B5D0B9D30}"/>
              </a:ext>
            </a:extLst>
          </p:cNvPr>
          <p:cNvSpPr/>
          <p:nvPr/>
        </p:nvSpPr>
        <p:spPr>
          <a:xfrm>
            <a:off x="3967930" y="2930324"/>
            <a:ext cx="1600200" cy="8062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Zookeeper</a:t>
            </a:r>
            <a:r>
              <a:rPr lang="it-IT" dirty="0"/>
              <a:t> 1</a:t>
            </a:r>
          </a:p>
        </p:txBody>
      </p:sp>
      <p:sp>
        <p:nvSpPr>
          <p:cNvPr id="40" name="Elaborazione alternativa 39">
            <a:extLst>
              <a:ext uri="{FF2B5EF4-FFF2-40B4-BE49-F238E27FC236}">
                <a16:creationId xmlns:a16="http://schemas.microsoft.com/office/drawing/2014/main" id="{413388F5-33E1-00C9-4AC6-E43ED22C1234}"/>
              </a:ext>
            </a:extLst>
          </p:cNvPr>
          <p:cNvSpPr/>
          <p:nvPr/>
        </p:nvSpPr>
        <p:spPr>
          <a:xfrm>
            <a:off x="3967930" y="3824093"/>
            <a:ext cx="1600200" cy="8062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Zookeeper</a:t>
            </a:r>
            <a:r>
              <a:rPr lang="it-IT" dirty="0"/>
              <a:t> 2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BAECB9A4-E587-CD49-9FB0-C43B0F56BFD9}"/>
              </a:ext>
            </a:extLst>
          </p:cNvPr>
          <p:cNvSpPr txBox="1"/>
          <p:nvPr/>
        </p:nvSpPr>
        <p:spPr>
          <a:xfrm>
            <a:off x="4659875" y="4630339"/>
            <a:ext cx="6627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>
                <a:solidFill>
                  <a:schemeClr val="bg1"/>
                </a:solidFill>
              </a:rPr>
              <a:t>.</a:t>
            </a:r>
          </a:p>
          <a:p>
            <a:r>
              <a:rPr lang="it-IT" sz="1000" b="1" dirty="0">
                <a:solidFill>
                  <a:schemeClr val="bg1"/>
                </a:solidFill>
              </a:rPr>
              <a:t>.</a:t>
            </a:r>
          </a:p>
          <a:p>
            <a:r>
              <a:rPr lang="it-IT" sz="10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437148-36DD-4B27-383D-010C47F0E527}"/>
              </a:ext>
            </a:extLst>
          </p:cNvPr>
          <p:cNvSpPr txBox="1"/>
          <p:nvPr/>
        </p:nvSpPr>
        <p:spPr>
          <a:xfrm>
            <a:off x="2625566" y="3432027"/>
            <a:ext cx="6627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>
                <a:solidFill>
                  <a:schemeClr val="bg1"/>
                </a:solidFill>
              </a:rPr>
              <a:t>.</a:t>
            </a:r>
          </a:p>
          <a:p>
            <a:r>
              <a:rPr lang="it-IT" sz="1000" b="1" dirty="0">
                <a:solidFill>
                  <a:schemeClr val="bg1"/>
                </a:solidFill>
              </a:rPr>
              <a:t>.</a:t>
            </a:r>
          </a:p>
          <a:p>
            <a:r>
              <a:rPr lang="it-IT" sz="10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AB890B11-007D-1579-D5FF-F98DAEB3DDD4}"/>
              </a:ext>
            </a:extLst>
          </p:cNvPr>
          <p:cNvSpPr txBox="1"/>
          <p:nvPr/>
        </p:nvSpPr>
        <p:spPr>
          <a:xfrm>
            <a:off x="2369575" y="1450577"/>
            <a:ext cx="220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Cluster Kafka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D723B8EB-A4CC-2ED4-F1F1-7DE0CFF67FDB}"/>
              </a:ext>
            </a:extLst>
          </p:cNvPr>
          <p:cNvSpPr txBox="1"/>
          <p:nvPr/>
        </p:nvSpPr>
        <p:spPr>
          <a:xfrm>
            <a:off x="6449663" y="1450577"/>
            <a:ext cx="5742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Broker Kafka: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riceve i messaggi dai producer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salva i dati su disco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inviai messaggi ai consumer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18B98850-5744-399B-4036-F3F69BDC6028}"/>
              </a:ext>
            </a:extLst>
          </p:cNvPr>
          <p:cNvSpPr txBox="1"/>
          <p:nvPr/>
        </p:nvSpPr>
        <p:spPr>
          <a:xfrm>
            <a:off x="6449662" y="3428999"/>
            <a:ext cx="5647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Zookeeper</a:t>
            </a:r>
            <a:r>
              <a:rPr lang="it-IT" dirty="0"/>
              <a:t> (normalmente presenti in numero dispari): responsabile della sincronizzazione (sarà abbandonato un giorno)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D8C606F4-C0E7-8F25-3AF2-9D7571460CE1}"/>
              </a:ext>
            </a:extLst>
          </p:cNvPr>
          <p:cNvSpPr txBox="1"/>
          <p:nvPr/>
        </p:nvSpPr>
        <p:spPr>
          <a:xfrm>
            <a:off x="6498822" y="4584487"/>
            <a:ext cx="53883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Possiamo avere anche solo un broker e aumentare per diversi motivi: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performance: i messaggi che arriveranno al cluster saranno distribuiti fra vari broker (che potrebbero essere su macchine diverse)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ridondanza: i dati possono essere replicati su broker diversi</a:t>
            </a:r>
          </a:p>
        </p:txBody>
      </p:sp>
    </p:spTree>
    <p:extLst>
      <p:ext uri="{BB962C8B-B14F-4D97-AF65-F5344CB8AC3E}">
        <p14:creationId xmlns:p14="http://schemas.microsoft.com/office/powerpoint/2010/main" val="2933879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/>
              <a:t>Struttura Broker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Struttura cluster Kafka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>
                <a:latin typeface="Calibri (corpo)"/>
                <a:cs typeface="Courier New" panose="02070309020205020404" pitchFamily="49" charset="0"/>
              </a:rPr>
              <a:t>Topic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raccoglitore di eventi logicamente correlati</a:t>
            </a: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  <p:sp>
        <p:nvSpPr>
          <p:cNvPr id="3" name="Elaborazione alternativa 2">
            <a:extLst>
              <a:ext uri="{FF2B5EF4-FFF2-40B4-BE49-F238E27FC236}">
                <a16:creationId xmlns:a16="http://schemas.microsoft.com/office/drawing/2014/main" id="{047302A9-5239-2D68-5519-9E666FBA38B4}"/>
              </a:ext>
            </a:extLst>
          </p:cNvPr>
          <p:cNvSpPr/>
          <p:nvPr/>
        </p:nvSpPr>
        <p:spPr>
          <a:xfrm>
            <a:off x="1140542" y="3028335"/>
            <a:ext cx="2467897" cy="8062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Producer 1</a:t>
            </a:r>
          </a:p>
        </p:txBody>
      </p:sp>
      <p:sp>
        <p:nvSpPr>
          <p:cNvPr id="5" name="Elaborazione alternativa 4">
            <a:extLst>
              <a:ext uri="{FF2B5EF4-FFF2-40B4-BE49-F238E27FC236}">
                <a16:creationId xmlns:a16="http://schemas.microsoft.com/office/drawing/2014/main" id="{3ABCBEBE-C0C4-7484-E23C-D2370D4487E7}"/>
              </a:ext>
            </a:extLst>
          </p:cNvPr>
          <p:cNvSpPr/>
          <p:nvPr/>
        </p:nvSpPr>
        <p:spPr>
          <a:xfrm>
            <a:off x="1140541" y="4098280"/>
            <a:ext cx="2467897" cy="8062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Producer 2</a:t>
            </a:r>
          </a:p>
        </p:txBody>
      </p:sp>
      <p:sp>
        <p:nvSpPr>
          <p:cNvPr id="6" name="Elaborazione alternativa 5">
            <a:extLst>
              <a:ext uri="{FF2B5EF4-FFF2-40B4-BE49-F238E27FC236}">
                <a16:creationId xmlns:a16="http://schemas.microsoft.com/office/drawing/2014/main" id="{7A0FDDA3-EA8F-5429-749D-3332F22BD1A5}"/>
              </a:ext>
            </a:extLst>
          </p:cNvPr>
          <p:cNvSpPr/>
          <p:nvPr/>
        </p:nvSpPr>
        <p:spPr>
          <a:xfrm>
            <a:off x="1140541" y="5168225"/>
            <a:ext cx="2467897" cy="8062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Producer 3</a:t>
            </a:r>
          </a:p>
        </p:txBody>
      </p:sp>
      <p:sp>
        <p:nvSpPr>
          <p:cNvPr id="7" name="Elaborazione alternativa 6">
            <a:extLst>
              <a:ext uri="{FF2B5EF4-FFF2-40B4-BE49-F238E27FC236}">
                <a16:creationId xmlns:a16="http://schemas.microsoft.com/office/drawing/2014/main" id="{E7C0B94B-6DC0-0E6E-A199-A00544073C80}"/>
              </a:ext>
            </a:extLst>
          </p:cNvPr>
          <p:cNvSpPr/>
          <p:nvPr/>
        </p:nvSpPr>
        <p:spPr>
          <a:xfrm>
            <a:off x="4567084" y="2662081"/>
            <a:ext cx="3338051" cy="3610899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Elaborazione alternativa 8">
            <a:extLst>
              <a:ext uri="{FF2B5EF4-FFF2-40B4-BE49-F238E27FC236}">
                <a16:creationId xmlns:a16="http://schemas.microsoft.com/office/drawing/2014/main" id="{6418AFEF-8DEC-96AF-C613-E663C7FC8C5D}"/>
              </a:ext>
            </a:extLst>
          </p:cNvPr>
          <p:cNvSpPr/>
          <p:nvPr/>
        </p:nvSpPr>
        <p:spPr>
          <a:xfrm>
            <a:off x="8802329" y="3028335"/>
            <a:ext cx="2467897" cy="8062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Consumer 1</a:t>
            </a:r>
          </a:p>
        </p:txBody>
      </p:sp>
      <p:sp>
        <p:nvSpPr>
          <p:cNvPr id="10" name="Elaborazione alternativa 9">
            <a:extLst>
              <a:ext uri="{FF2B5EF4-FFF2-40B4-BE49-F238E27FC236}">
                <a16:creationId xmlns:a16="http://schemas.microsoft.com/office/drawing/2014/main" id="{97ED591E-1013-439F-FB52-44E7285B910A}"/>
              </a:ext>
            </a:extLst>
          </p:cNvPr>
          <p:cNvSpPr/>
          <p:nvPr/>
        </p:nvSpPr>
        <p:spPr>
          <a:xfrm>
            <a:off x="8802328" y="4098280"/>
            <a:ext cx="2467897" cy="8062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Consumer 2</a:t>
            </a:r>
          </a:p>
        </p:txBody>
      </p:sp>
      <p:sp>
        <p:nvSpPr>
          <p:cNvPr id="11" name="Elaborazione alternativa 10">
            <a:extLst>
              <a:ext uri="{FF2B5EF4-FFF2-40B4-BE49-F238E27FC236}">
                <a16:creationId xmlns:a16="http://schemas.microsoft.com/office/drawing/2014/main" id="{A689BC73-4D2A-F879-68DC-F4A7BCDD3860}"/>
              </a:ext>
            </a:extLst>
          </p:cNvPr>
          <p:cNvSpPr/>
          <p:nvPr/>
        </p:nvSpPr>
        <p:spPr>
          <a:xfrm>
            <a:off x="8802328" y="5168225"/>
            <a:ext cx="2467897" cy="8062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Consumer 3</a:t>
            </a:r>
          </a:p>
        </p:txBody>
      </p:sp>
      <p:sp>
        <p:nvSpPr>
          <p:cNvPr id="14" name="Elaborazione alternativa 13">
            <a:extLst>
              <a:ext uri="{FF2B5EF4-FFF2-40B4-BE49-F238E27FC236}">
                <a16:creationId xmlns:a16="http://schemas.microsoft.com/office/drawing/2014/main" id="{49BB75F9-5BD7-D4A8-7760-E52D58FE7701}"/>
              </a:ext>
            </a:extLst>
          </p:cNvPr>
          <p:cNvSpPr/>
          <p:nvPr/>
        </p:nvSpPr>
        <p:spPr>
          <a:xfrm>
            <a:off x="4984955" y="3028335"/>
            <a:ext cx="2467897" cy="8062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Topic</a:t>
            </a:r>
            <a:endParaRPr lang="it-IT" dirty="0"/>
          </a:p>
          <a:p>
            <a:pPr algn="ctr"/>
            <a:r>
              <a:rPr lang="it-IT" dirty="0"/>
              <a:t>(nomeTopic1)</a:t>
            </a:r>
          </a:p>
        </p:txBody>
      </p:sp>
      <p:sp>
        <p:nvSpPr>
          <p:cNvPr id="15" name="Elaborazione alternativa 14">
            <a:extLst>
              <a:ext uri="{FF2B5EF4-FFF2-40B4-BE49-F238E27FC236}">
                <a16:creationId xmlns:a16="http://schemas.microsoft.com/office/drawing/2014/main" id="{C609F6DE-6695-C4A4-161F-7362D3F0AFC1}"/>
              </a:ext>
            </a:extLst>
          </p:cNvPr>
          <p:cNvSpPr/>
          <p:nvPr/>
        </p:nvSpPr>
        <p:spPr>
          <a:xfrm>
            <a:off x="4984954" y="4098280"/>
            <a:ext cx="2467897" cy="8062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Topic</a:t>
            </a:r>
            <a:endParaRPr lang="it-IT" dirty="0"/>
          </a:p>
          <a:p>
            <a:pPr algn="ctr"/>
            <a:r>
              <a:rPr lang="it-IT" dirty="0"/>
              <a:t>(nomeTopic2)</a:t>
            </a:r>
          </a:p>
        </p:txBody>
      </p:sp>
      <p:sp>
        <p:nvSpPr>
          <p:cNvPr id="16" name="Elaborazione alternativa 15">
            <a:extLst>
              <a:ext uri="{FF2B5EF4-FFF2-40B4-BE49-F238E27FC236}">
                <a16:creationId xmlns:a16="http://schemas.microsoft.com/office/drawing/2014/main" id="{8498579A-5174-68B1-1215-6B5D3AE38097}"/>
              </a:ext>
            </a:extLst>
          </p:cNvPr>
          <p:cNvSpPr/>
          <p:nvPr/>
        </p:nvSpPr>
        <p:spPr>
          <a:xfrm>
            <a:off x="4984954" y="5168225"/>
            <a:ext cx="2467897" cy="8062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Topic</a:t>
            </a:r>
            <a:endParaRPr lang="it-IT" dirty="0"/>
          </a:p>
          <a:p>
            <a:pPr algn="ctr"/>
            <a:r>
              <a:rPr lang="it-IT" dirty="0"/>
              <a:t>(</a:t>
            </a:r>
            <a:r>
              <a:rPr lang="it-IT" dirty="0" err="1"/>
              <a:t>nomeTopicN</a:t>
            </a:r>
            <a:r>
              <a:rPr lang="it-IT" dirty="0"/>
              <a:t>)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5D7D1B6A-1D0B-01AB-7171-CD965C22E543}"/>
              </a:ext>
            </a:extLst>
          </p:cNvPr>
          <p:cNvCxnSpPr>
            <a:endCxn id="14" idx="1"/>
          </p:cNvCxnSpPr>
          <p:nvPr/>
        </p:nvCxnSpPr>
        <p:spPr>
          <a:xfrm>
            <a:off x="3608438" y="3429329"/>
            <a:ext cx="1376517" cy="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020D7F5-39F3-5FBE-0149-CFAE1CCAB825}"/>
              </a:ext>
            </a:extLst>
          </p:cNvPr>
          <p:cNvSpPr txBox="1"/>
          <p:nvPr/>
        </p:nvSpPr>
        <p:spPr>
          <a:xfrm>
            <a:off x="3689256" y="3028335"/>
            <a:ext cx="797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evento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9877D343-80E1-976D-FEFB-F586F2DDE562}"/>
              </a:ext>
            </a:extLst>
          </p:cNvPr>
          <p:cNvCxnSpPr/>
          <p:nvPr/>
        </p:nvCxnSpPr>
        <p:spPr>
          <a:xfrm>
            <a:off x="3608437" y="4506317"/>
            <a:ext cx="1376517" cy="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977E5BA-F687-CECF-C535-754057E71919}"/>
              </a:ext>
            </a:extLst>
          </p:cNvPr>
          <p:cNvSpPr txBox="1"/>
          <p:nvPr/>
        </p:nvSpPr>
        <p:spPr>
          <a:xfrm>
            <a:off x="3689255" y="4105323"/>
            <a:ext cx="797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evento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7396AB6-7FC3-9A4B-811A-DE3CB8DF1D78}"/>
              </a:ext>
            </a:extLst>
          </p:cNvPr>
          <p:cNvCxnSpPr/>
          <p:nvPr/>
        </p:nvCxnSpPr>
        <p:spPr>
          <a:xfrm>
            <a:off x="3608437" y="5597368"/>
            <a:ext cx="1376517" cy="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427D676-4E85-4560-32E8-DE750E32E76D}"/>
              </a:ext>
            </a:extLst>
          </p:cNvPr>
          <p:cNvSpPr txBox="1"/>
          <p:nvPr/>
        </p:nvSpPr>
        <p:spPr>
          <a:xfrm>
            <a:off x="3689255" y="5196374"/>
            <a:ext cx="797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evento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6724EA9B-76A2-4F97-923A-D77D80285DEA}"/>
              </a:ext>
            </a:extLst>
          </p:cNvPr>
          <p:cNvCxnSpPr/>
          <p:nvPr/>
        </p:nvCxnSpPr>
        <p:spPr>
          <a:xfrm>
            <a:off x="7425811" y="3440178"/>
            <a:ext cx="1376517" cy="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A0C74E0A-2012-4C60-8077-66E21B7F93C8}"/>
              </a:ext>
            </a:extLst>
          </p:cNvPr>
          <p:cNvSpPr txBox="1"/>
          <p:nvPr/>
        </p:nvSpPr>
        <p:spPr>
          <a:xfrm>
            <a:off x="7919584" y="3039184"/>
            <a:ext cx="797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evento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9E0F7905-132C-D14F-6F61-D0157BD8CEAB}"/>
              </a:ext>
            </a:extLst>
          </p:cNvPr>
          <p:cNvCxnSpPr/>
          <p:nvPr/>
        </p:nvCxnSpPr>
        <p:spPr>
          <a:xfrm>
            <a:off x="7425811" y="4508446"/>
            <a:ext cx="1376517" cy="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B690BBC-1E58-2393-4B19-C26F029C74D5}"/>
              </a:ext>
            </a:extLst>
          </p:cNvPr>
          <p:cNvSpPr txBox="1"/>
          <p:nvPr/>
        </p:nvSpPr>
        <p:spPr>
          <a:xfrm>
            <a:off x="7919584" y="4107452"/>
            <a:ext cx="797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evento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D7198701-F879-11C0-1117-E243340657B4}"/>
              </a:ext>
            </a:extLst>
          </p:cNvPr>
          <p:cNvCxnSpPr/>
          <p:nvPr/>
        </p:nvCxnSpPr>
        <p:spPr>
          <a:xfrm>
            <a:off x="7411362" y="5587561"/>
            <a:ext cx="1376517" cy="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F6BEA0C7-3E96-C8E9-2145-7AD85CF3CB82}"/>
              </a:ext>
            </a:extLst>
          </p:cNvPr>
          <p:cNvSpPr txBox="1"/>
          <p:nvPr/>
        </p:nvSpPr>
        <p:spPr>
          <a:xfrm>
            <a:off x="7905135" y="5186567"/>
            <a:ext cx="797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evento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2890F1B1-2F55-447A-345E-95A68E9C783F}"/>
              </a:ext>
            </a:extLst>
          </p:cNvPr>
          <p:cNvSpPr txBox="1"/>
          <p:nvPr/>
        </p:nvSpPr>
        <p:spPr>
          <a:xfrm>
            <a:off x="5448299" y="2360494"/>
            <a:ext cx="157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Broker_N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66633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18274</TotalTime>
  <Words>1046</Words>
  <Application>Microsoft Office PowerPoint</Application>
  <PresentationFormat>Widescreen</PresentationFormat>
  <Paragraphs>169</Paragraphs>
  <Slides>14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(corpo)</vt:lpstr>
      <vt:lpstr>Calibri Light</vt:lpstr>
      <vt:lpstr>Courier New</vt:lpstr>
      <vt:lpstr>Tema di Office</vt:lpstr>
      <vt:lpstr>Apache Kafka</vt:lpstr>
      <vt:lpstr>Agenda</vt:lpstr>
      <vt:lpstr>Eventi</vt:lpstr>
      <vt:lpstr>Microservizi</vt:lpstr>
      <vt:lpstr>Client/Server vs Producer/Consumer</vt:lpstr>
      <vt:lpstr>Producer/Consumer vs Storing/Distributing</vt:lpstr>
      <vt:lpstr>Producer/Consumer vs Storing/Distributing</vt:lpstr>
      <vt:lpstr>Struttura Cluster</vt:lpstr>
      <vt:lpstr>Struttura Broker</vt:lpstr>
      <vt:lpstr>Struttura di un Topic</vt:lpstr>
      <vt:lpstr>Assegnazione delle partition ai consumer</vt:lpstr>
      <vt:lpstr>Politiche di acknowledge/retry Producer</vt:lpstr>
      <vt:lpstr>Confluent Platform</vt:lpstr>
      <vt:lpstr>Walkthrough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e strutture dati Modulo 11929</dc:title>
  <dc:creator>Stefano Castagnoli</dc:creator>
  <cp:lastModifiedBy>Stefano Castagnoli</cp:lastModifiedBy>
  <cp:revision>65</cp:revision>
  <cp:lastPrinted>2022-10-27T07:07:44Z</cp:lastPrinted>
  <dcterms:created xsi:type="dcterms:W3CDTF">2022-08-06T17:09:37Z</dcterms:created>
  <dcterms:modified xsi:type="dcterms:W3CDTF">2022-11-30T12:53:58Z</dcterms:modified>
</cp:coreProperties>
</file>