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74" d="100"/>
          <a:sy n="74" d="100"/>
        </p:scale>
        <p:origin x="14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05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4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3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29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2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73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257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4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96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1DF-3DBA-F94F-9760-08C0E2A549F2}" type="datetimeFigureOut">
              <a:rPr lang="es-ES_tradnl" smtClean="0"/>
              <a:t>2/7/18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DB13-87EA-8542-B094-2DAFF4CF6A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69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66679" y="537882"/>
            <a:ext cx="6051177" cy="6051177"/>
          </a:xfrm>
          <a:prstGeom prst="ellips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pSp>
        <p:nvGrpSpPr>
          <p:cNvPr id="9" name="Agrupar 8"/>
          <p:cNvGrpSpPr/>
          <p:nvPr/>
        </p:nvGrpSpPr>
        <p:grpSpPr>
          <a:xfrm>
            <a:off x="2955784" y="950147"/>
            <a:ext cx="4872965" cy="4872965"/>
            <a:chOff x="2791308" y="771712"/>
            <a:chExt cx="5201920" cy="520192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308" y="771712"/>
              <a:ext cx="5201920" cy="520192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9062">
              <a:off x="3839234" y="4573419"/>
              <a:ext cx="743648" cy="74364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8434">
              <a:off x="6218767" y="4573419"/>
              <a:ext cx="745200" cy="74520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785" y="1749663"/>
              <a:ext cx="1976967" cy="1976967"/>
            </a:xfrm>
            <a:prstGeom prst="rect">
              <a:avLst/>
            </a:prstGeom>
          </p:spPr>
        </p:pic>
      </p:grpSp>
      <p:sp>
        <p:nvSpPr>
          <p:cNvPr id="10" name="Elipse 9"/>
          <p:cNvSpPr/>
          <p:nvPr/>
        </p:nvSpPr>
        <p:spPr>
          <a:xfrm>
            <a:off x="2562667" y="733580"/>
            <a:ext cx="5659200" cy="56597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6828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Enrique Castillo Gutierrez</dc:creator>
  <cp:lastModifiedBy>Sebastian Enrique Castillo Gutierrez</cp:lastModifiedBy>
  <cp:revision>5</cp:revision>
  <dcterms:created xsi:type="dcterms:W3CDTF">2018-07-03T00:34:19Z</dcterms:created>
  <dcterms:modified xsi:type="dcterms:W3CDTF">2018-07-03T02:29:51Z</dcterms:modified>
</cp:coreProperties>
</file>