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1"/>
  </p:normalViewPr>
  <p:slideViewPr>
    <p:cSldViewPr snapToGrid="0" snapToObjects="1">
      <p:cViewPr varScale="1">
        <p:scale>
          <a:sx n="76" d="100"/>
          <a:sy n="76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9F75-2969-BB40-803B-F6721BB65721}" type="datetimeFigureOut">
              <a:rPr lang="es-ES_tradnl" smtClean="0"/>
              <a:t>7/7/18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7DA7-BE0C-8B4D-AB85-00E9472B9CF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2126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9F75-2969-BB40-803B-F6721BB65721}" type="datetimeFigureOut">
              <a:rPr lang="es-ES_tradnl" smtClean="0"/>
              <a:t>7/7/18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7DA7-BE0C-8B4D-AB85-00E9472B9CF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681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9F75-2969-BB40-803B-F6721BB65721}" type="datetimeFigureOut">
              <a:rPr lang="es-ES_tradnl" smtClean="0"/>
              <a:t>7/7/18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7DA7-BE0C-8B4D-AB85-00E9472B9CF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9381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9F75-2969-BB40-803B-F6721BB65721}" type="datetimeFigureOut">
              <a:rPr lang="es-ES_tradnl" smtClean="0"/>
              <a:t>7/7/18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7DA7-BE0C-8B4D-AB85-00E9472B9CF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4238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9F75-2969-BB40-803B-F6721BB65721}" type="datetimeFigureOut">
              <a:rPr lang="es-ES_tradnl" smtClean="0"/>
              <a:t>7/7/18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7DA7-BE0C-8B4D-AB85-00E9472B9CF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8379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9F75-2969-BB40-803B-F6721BB65721}" type="datetimeFigureOut">
              <a:rPr lang="es-ES_tradnl" smtClean="0"/>
              <a:t>7/7/18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7DA7-BE0C-8B4D-AB85-00E9472B9CF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793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9F75-2969-BB40-803B-F6721BB65721}" type="datetimeFigureOut">
              <a:rPr lang="es-ES_tradnl" smtClean="0"/>
              <a:t>7/7/18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7DA7-BE0C-8B4D-AB85-00E9472B9CF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35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9F75-2969-BB40-803B-F6721BB65721}" type="datetimeFigureOut">
              <a:rPr lang="es-ES_tradnl" smtClean="0"/>
              <a:t>7/7/18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7DA7-BE0C-8B4D-AB85-00E9472B9CF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748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9F75-2969-BB40-803B-F6721BB65721}" type="datetimeFigureOut">
              <a:rPr lang="es-ES_tradnl" smtClean="0"/>
              <a:t>7/7/18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7DA7-BE0C-8B4D-AB85-00E9472B9CF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1995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9F75-2969-BB40-803B-F6721BB65721}" type="datetimeFigureOut">
              <a:rPr lang="es-ES_tradnl" smtClean="0"/>
              <a:t>7/7/18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7DA7-BE0C-8B4D-AB85-00E9472B9CF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1961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9F75-2969-BB40-803B-F6721BB65721}" type="datetimeFigureOut">
              <a:rPr lang="es-ES_tradnl" smtClean="0"/>
              <a:t>7/7/18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7DA7-BE0C-8B4D-AB85-00E9472B9CF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588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29F75-2969-BB40-803B-F6721BB65721}" type="datetimeFigureOut">
              <a:rPr lang="es-ES_tradnl" smtClean="0"/>
              <a:t>7/7/18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77DA7-BE0C-8B4D-AB85-00E9472B9CF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4911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336167" y="927847"/>
            <a:ext cx="4222377" cy="3092823"/>
            <a:chOff x="3294529" y="900953"/>
            <a:chExt cx="4222377" cy="3092823"/>
          </a:xfrm>
        </p:grpSpPr>
        <p:sp>
          <p:nvSpPr>
            <p:cNvPr id="10" name="Rectángulo 9"/>
            <p:cNvSpPr/>
            <p:nvPr/>
          </p:nvSpPr>
          <p:spPr>
            <a:xfrm>
              <a:off x="3294529" y="900953"/>
              <a:ext cx="4222377" cy="309282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4000" y="2671632"/>
              <a:ext cx="1223433" cy="1223433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62376">
              <a:off x="5676563" y="1074433"/>
              <a:ext cx="1800000" cy="1800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58010">
              <a:off x="3466100" y="1074433"/>
              <a:ext cx="1800000" cy="1800000"/>
            </a:xfrm>
            <a:prstGeom prst="rect">
              <a:avLst/>
            </a:prstGeom>
          </p:spPr>
        </p:pic>
      </p:grpSp>
      <p:sp>
        <p:nvSpPr>
          <p:cNvPr id="14" name="Elipse 13"/>
          <p:cNvSpPr/>
          <p:nvPr/>
        </p:nvSpPr>
        <p:spPr>
          <a:xfrm>
            <a:off x="6938682" y="1102659"/>
            <a:ext cx="2520000" cy="252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929" y="1458164"/>
            <a:ext cx="1734361" cy="1734361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965" y="1750942"/>
            <a:ext cx="1223433" cy="122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139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Enrique Castillo Gutierrez</dc:creator>
  <cp:lastModifiedBy>Sebastian Enrique Castillo Gutierrez</cp:lastModifiedBy>
  <cp:revision>2</cp:revision>
  <dcterms:created xsi:type="dcterms:W3CDTF">2018-07-07T22:05:50Z</dcterms:created>
  <dcterms:modified xsi:type="dcterms:W3CDTF">2018-07-07T22:16:31Z</dcterms:modified>
</cp:coreProperties>
</file>