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8404800" cy="38404800"/>
  <p:notesSz cx="6858000" cy="9144000"/>
  <p:defaultTex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16"/>
    <p:restoredTop sz="94444"/>
  </p:normalViewPr>
  <p:slideViewPr>
    <p:cSldViewPr>
      <p:cViewPr>
        <p:scale>
          <a:sx n="30" d="100"/>
          <a:sy n="30" d="100"/>
        </p:scale>
        <p:origin x="1600" y="144"/>
      </p:cViewPr>
      <p:guideLst>
        <p:guide orient="horz" pos="12096"/>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Times" pitchFamily="-109" charset="0"/>
        <a:ea typeface="ＭＳ Ｐゴシック" pitchFamily="-106" charset="-128"/>
        <a:cs typeface="ＭＳ Ｐゴシック" pitchFamily="-106" charset="-128"/>
      </a:defRPr>
    </a:lvl1pPr>
    <a:lvl2pPr marL="425224"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2pPr>
    <a:lvl3pPr marL="85192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3pPr>
    <a:lvl4pPr marL="1278633"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4pPr>
    <a:lvl5pPr marL="1705338" algn="l" rtl="0" eaLnBrk="0" fontAlgn="base" hangingPunct="0">
      <a:spcBef>
        <a:spcPct val="0"/>
      </a:spcBef>
      <a:spcAft>
        <a:spcPct val="0"/>
      </a:spcAft>
      <a:defRPr sz="900" kern="1200">
        <a:solidFill>
          <a:schemeClr val="tx1"/>
        </a:solidFill>
        <a:latin typeface="Times" pitchFamily="-109" charset="0"/>
        <a:ea typeface="ＭＳ Ｐゴシック" pitchFamily="-109" charset="-128"/>
        <a:cs typeface="+mn-cs"/>
      </a:defRPr>
    </a:lvl5pPr>
    <a:lvl6pPr marL="2133010" algn="l" defTabSz="426604" rtl="0" eaLnBrk="1" latinLnBrk="0" hangingPunct="1">
      <a:defRPr sz="900" kern="1200">
        <a:solidFill>
          <a:schemeClr val="tx1"/>
        </a:solidFill>
        <a:latin typeface="+mn-lt"/>
        <a:ea typeface="+mn-ea"/>
        <a:cs typeface="+mn-cs"/>
      </a:defRPr>
    </a:lvl6pPr>
    <a:lvl7pPr marL="2559614" algn="l" defTabSz="426604" rtl="0" eaLnBrk="1" latinLnBrk="0" hangingPunct="1">
      <a:defRPr sz="900" kern="1200">
        <a:solidFill>
          <a:schemeClr val="tx1"/>
        </a:solidFill>
        <a:latin typeface="+mn-lt"/>
        <a:ea typeface="+mn-ea"/>
        <a:cs typeface="+mn-cs"/>
      </a:defRPr>
    </a:lvl7pPr>
    <a:lvl8pPr marL="2986218" algn="l" defTabSz="426604" rtl="0" eaLnBrk="1" latinLnBrk="0" hangingPunct="1">
      <a:defRPr sz="900" kern="1200">
        <a:solidFill>
          <a:schemeClr val="tx1"/>
        </a:solidFill>
        <a:latin typeface="+mn-lt"/>
        <a:ea typeface="+mn-ea"/>
        <a:cs typeface="+mn-cs"/>
      </a:defRPr>
    </a:lvl8pPr>
    <a:lvl9pPr marL="3412818" algn="l" defTabSz="42660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21" y="11930066"/>
            <a:ext cx="32642967" cy="8232773"/>
          </a:xfrm>
        </p:spPr>
        <p:txBody>
          <a:bodyPr/>
          <a:lstStyle/>
          <a:p>
            <a:r>
              <a:rPr lang="en-US"/>
              <a:t>Click to edit Master title style</a:t>
            </a:r>
          </a:p>
        </p:txBody>
      </p:sp>
      <p:sp>
        <p:nvSpPr>
          <p:cNvPr id="3" name="Subtitle 2"/>
          <p:cNvSpPr>
            <a:spLocks noGrp="1"/>
          </p:cNvSpPr>
          <p:nvPr>
            <p:ph type="subTitle" idx="1"/>
          </p:nvPr>
        </p:nvSpPr>
        <p:spPr>
          <a:xfrm>
            <a:off x="5760443" y="21763042"/>
            <a:ext cx="26883914" cy="9813927"/>
          </a:xfrm>
        </p:spPr>
        <p:txBody>
          <a:bodyPr/>
          <a:lstStyle>
            <a:lvl1pPr marL="0" indent="0" algn="ctr">
              <a:buNone/>
              <a:defRPr/>
            </a:lvl1pPr>
            <a:lvl2pPr marL="426604" indent="0" algn="ctr">
              <a:buNone/>
              <a:defRPr/>
            </a:lvl2pPr>
            <a:lvl3pPr marL="853203" indent="0" algn="ctr">
              <a:buNone/>
              <a:defRPr/>
            </a:lvl3pPr>
            <a:lvl4pPr marL="1279807" indent="0" algn="ctr">
              <a:buNone/>
              <a:defRPr/>
            </a:lvl4pPr>
            <a:lvl5pPr marL="1706411" indent="0" algn="ctr">
              <a:buNone/>
              <a:defRPr/>
            </a:lvl5pPr>
            <a:lvl6pPr marL="2133010" indent="0" algn="ctr">
              <a:buNone/>
              <a:defRPr/>
            </a:lvl6pPr>
            <a:lvl7pPr marL="2559614" indent="0" algn="ctr">
              <a:buNone/>
              <a:defRPr/>
            </a:lvl7pPr>
            <a:lvl8pPr marL="2986218" indent="0" algn="ctr">
              <a:buNone/>
              <a:defRPr/>
            </a:lvl8pPr>
            <a:lvl9pPr marL="3412818"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4534" y="2135190"/>
            <a:ext cx="8160743" cy="36269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530" y="2135190"/>
            <a:ext cx="24351654" cy="36269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4679278"/>
            <a:ext cx="32644357" cy="7626349"/>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3033716" y="16278226"/>
            <a:ext cx="32644357" cy="8401053"/>
          </a:xfrm>
        </p:spPr>
        <p:txBody>
          <a:bodyPr anchor="b"/>
          <a:lstStyle>
            <a:lvl1pPr marL="0" indent="0">
              <a:buNone/>
              <a:defRPr sz="2000"/>
            </a:lvl1pPr>
            <a:lvl2pPr marL="426604" indent="0">
              <a:buNone/>
              <a:defRPr sz="1400"/>
            </a:lvl2pPr>
            <a:lvl3pPr marL="853203" indent="0">
              <a:buNone/>
              <a:defRPr sz="1400"/>
            </a:lvl3pPr>
            <a:lvl4pPr marL="1279807" indent="0">
              <a:buNone/>
              <a:defRPr sz="1400"/>
            </a:lvl4pPr>
            <a:lvl5pPr marL="1706411" indent="0">
              <a:buNone/>
              <a:defRPr sz="1400"/>
            </a:lvl5pPr>
            <a:lvl6pPr marL="2133010" indent="0">
              <a:buNone/>
              <a:defRPr sz="1400"/>
            </a:lvl6pPr>
            <a:lvl7pPr marL="2559614" indent="0">
              <a:buNone/>
              <a:defRPr sz="1400"/>
            </a:lvl7pPr>
            <a:lvl8pPr marL="2986218" indent="0">
              <a:buNone/>
              <a:defRPr sz="1400"/>
            </a:lvl8pPr>
            <a:lvl9pPr marL="3412818"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531" y="11095043"/>
            <a:ext cx="16256196"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11095043"/>
            <a:ext cx="16256201" cy="27309761"/>
          </a:xfrm>
        </p:spPr>
        <p:txBody>
          <a:bodyPr/>
          <a:lstStyle>
            <a:lvl1pPr>
              <a:defRPr sz="2400"/>
            </a:lvl1pPr>
            <a:lvl2pPr>
              <a:defRPr sz="2400"/>
            </a:lvl2pPr>
            <a:lvl3pPr>
              <a:defRPr sz="20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8" y="1538286"/>
            <a:ext cx="34565433"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682" y="8596317"/>
            <a:ext cx="16968790"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2" y="12179300"/>
            <a:ext cx="16968790"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5" y="8596317"/>
            <a:ext cx="16975733" cy="3582986"/>
          </a:xfrm>
        </p:spPr>
        <p:txBody>
          <a:bodyPr anchor="b"/>
          <a:lstStyle>
            <a:lvl1pPr marL="0" indent="0">
              <a:buNone/>
              <a:defRPr sz="2400" b="1"/>
            </a:lvl1pPr>
            <a:lvl2pPr marL="426604" indent="0">
              <a:buNone/>
              <a:defRPr sz="2000" b="1"/>
            </a:lvl2pPr>
            <a:lvl3pPr marL="853203" indent="0">
              <a:buNone/>
              <a:defRPr sz="1400" b="1"/>
            </a:lvl3pPr>
            <a:lvl4pPr marL="1279807" indent="0">
              <a:buNone/>
              <a:defRPr sz="1400" b="1"/>
            </a:lvl4pPr>
            <a:lvl5pPr marL="1706411" indent="0">
              <a:buNone/>
              <a:defRPr sz="1400" b="1"/>
            </a:lvl5pPr>
            <a:lvl6pPr marL="2133010" indent="0">
              <a:buNone/>
              <a:defRPr sz="1400" b="1"/>
            </a:lvl6pPr>
            <a:lvl7pPr marL="2559614" indent="0">
              <a:buNone/>
              <a:defRPr sz="1400" b="1"/>
            </a:lvl7pPr>
            <a:lvl8pPr marL="2986218" indent="0">
              <a:buNone/>
              <a:defRPr sz="1400" b="1"/>
            </a:lvl8pPr>
            <a:lvl9pPr marL="3412818"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5" y="12179300"/>
            <a:ext cx="16975733" cy="22126574"/>
          </a:xfrm>
        </p:spPr>
        <p:txBody>
          <a:bodyPr/>
          <a:lstStyle>
            <a:lvl1pPr>
              <a:defRPr sz="2400"/>
            </a:lvl1pPr>
            <a:lvl2pPr>
              <a:defRPr sz="20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528769"/>
            <a:ext cx="12634914" cy="65071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5765" y="1528761"/>
            <a:ext cx="21469350" cy="32777114"/>
          </a:xfrm>
        </p:spPr>
        <p:txBody>
          <a:bodyPr/>
          <a:lstStyle>
            <a:lvl1pPr>
              <a:defRPr sz="29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8035924"/>
            <a:ext cx="12634914" cy="26269953"/>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4" y="26882727"/>
            <a:ext cx="23043157" cy="317499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334" y="3432181"/>
            <a:ext cx="23043157" cy="23042561"/>
          </a:xfrm>
        </p:spPr>
        <p:txBody>
          <a:bodyPr/>
          <a:lstStyle>
            <a:lvl1pPr marL="0" indent="0">
              <a:buNone/>
              <a:defRPr sz="2900"/>
            </a:lvl1pPr>
            <a:lvl2pPr marL="426604" indent="0">
              <a:buNone/>
              <a:defRPr sz="2400"/>
            </a:lvl2pPr>
            <a:lvl3pPr marL="853203" indent="0">
              <a:buNone/>
              <a:defRPr sz="2400"/>
            </a:lvl3pPr>
            <a:lvl4pPr marL="1279807" indent="0">
              <a:buNone/>
              <a:defRPr sz="2000"/>
            </a:lvl4pPr>
            <a:lvl5pPr marL="1706411" indent="0">
              <a:buNone/>
              <a:defRPr sz="2000"/>
            </a:lvl5pPr>
            <a:lvl6pPr marL="2133010" indent="0">
              <a:buNone/>
              <a:defRPr sz="2000"/>
            </a:lvl6pPr>
            <a:lvl7pPr marL="2559614" indent="0">
              <a:buNone/>
              <a:defRPr sz="2000"/>
            </a:lvl7pPr>
            <a:lvl8pPr marL="2986218" indent="0">
              <a:buNone/>
              <a:defRPr sz="2000"/>
            </a:lvl8pPr>
            <a:lvl9pPr marL="3412818" indent="0">
              <a:buNone/>
              <a:defRPr sz="2000"/>
            </a:lvl9pPr>
          </a:lstStyle>
          <a:p>
            <a:pPr lvl="0"/>
            <a:endParaRPr lang="en-US" noProof="0">
              <a:sym typeface="Times" pitchFamily="-109" charset="0"/>
            </a:endParaRPr>
          </a:p>
        </p:txBody>
      </p:sp>
      <p:sp>
        <p:nvSpPr>
          <p:cNvPr id="4" name="Text Placeholder 3"/>
          <p:cNvSpPr>
            <a:spLocks noGrp="1"/>
          </p:cNvSpPr>
          <p:nvPr>
            <p:ph type="body" sz="half" idx="2"/>
          </p:nvPr>
        </p:nvSpPr>
        <p:spPr>
          <a:xfrm>
            <a:off x="7527334" y="30057725"/>
            <a:ext cx="23043157" cy="4506914"/>
          </a:xfrm>
        </p:spPr>
        <p:txBody>
          <a:bodyPr/>
          <a:lstStyle>
            <a:lvl1pPr marL="0" indent="0">
              <a:buNone/>
              <a:defRPr sz="1400"/>
            </a:lvl1pPr>
            <a:lvl2pPr marL="426604" indent="0">
              <a:buNone/>
              <a:defRPr sz="900"/>
            </a:lvl2pPr>
            <a:lvl3pPr marL="853203" indent="0">
              <a:buNone/>
              <a:defRPr sz="900"/>
            </a:lvl3pPr>
            <a:lvl4pPr marL="1279807" indent="0">
              <a:buNone/>
              <a:defRPr sz="900"/>
            </a:lvl4pPr>
            <a:lvl5pPr marL="1706411" indent="0">
              <a:buNone/>
              <a:defRPr sz="900"/>
            </a:lvl5pPr>
            <a:lvl6pPr marL="2133010" indent="0">
              <a:buNone/>
              <a:defRPr sz="900"/>
            </a:lvl6pPr>
            <a:lvl7pPr marL="2559614" indent="0">
              <a:buNone/>
              <a:defRPr sz="900"/>
            </a:lvl7pPr>
            <a:lvl8pPr marL="2986218" indent="0">
              <a:buNone/>
              <a:defRPr sz="900"/>
            </a:lvl8pPr>
            <a:lvl9pPr marL="3412818"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878879" y="2135082"/>
            <a:ext cx="32647043" cy="8959638"/>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878879" y="11094720"/>
            <a:ext cx="32647043" cy="27310080"/>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30824594" y="34989559"/>
            <a:ext cx="1400175" cy="1804670"/>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7700">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7409" indent="-7409" algn="ctr" rtl="0" eaLnBrk="0" fontAlgn="base" hangingPunct="0">
        <a:spcBef>
          <a:spcPct val="0"/>
        </a:spcBef>
        <a:spcAft>
          <a:spcPct val="0"/>
        </a:spcAft>
        <a:defRPr sz="24500">
          <a:solidFill>
            <a:schemeClr val="tx1"/>
          </a:solidFill>
          <a:latin typeface="+mj-lt"/>
          <a:ea typeface="+mj-ea"/>
          <a:cs typeface="+mj-cs"/>
          <a:sym typeface="Times" pitchFamily="-108" charset="0"/>
        </a:defRPr>
      </a:lvl1pPr>
      <a:lvl2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7409" indent="-7409" algn="ctr" rtl="0" eaLnBrk="0" fontAlgn="base" hangingPunct="0">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435488"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862092"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1288697"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1715295" algn="ctr" rtl="0" fontAlgn="base">
        <a:spcBef>
          <a:spcPct val="0"/>
        </a:spcBef>
        <a:spcAft>
          <a:spcPct val="0"/>
        </a:spcAft>
        <a:defRPr sz="24500">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1909801" indent="-1900911" algn="l" rtl="0" eaLnBrk="0" fontAlgn="base" hangingPunct="0">
        <a:spcBef>
          <a:spcPts val="4293"/>
        </a:spcBef>
        <a:spcAft>
          <a:spcPct val="0"/>
        </a:spcAft>
        <a:buSzPct val="100000"/>
        <a:buFont typeface="Times" pitchFamily="-108" charset="0"/>
        <a:buChar char="•"/>
        <a:defRPr sz="17700">
          <a:solidFill>
            <a:schemeClr val="tx1"/>
          </a:solidFill>
          <a:latin typeface="+mn-lt"/>
          <a:ea typeface="+mn-ea"/>
          <a:cs typeface="+mn-cs"/>
          <a:sym typeface="Times" pitchFamily="-108" charset="0"/>
        </a:defRPr>
      </a:lvl1pPr>
      <a:lvl2pPr marL="4127776" indent="-1582363" algn="l" rtl="0" eaLnBrk="0" fontAlgn="base" hangingPunct="0">
        <a:spcBef>
          <a:spcPts val="3733"/>
        </a:spcBef>
        <a:spcAft>
          <a:spcPct val="0"/>
        </a:spcAft>
        <a:buSzPct val="100000"/>
        <a:buFont typeface="Times" pitchFamily="-108" charset="0"/>
        <a:buChar char="–"/>
        <a:defRPr sz="15400">
          <a:solidFill>
            <a:schemeClr val="tx1"/>
          </a:solidFill>
          <a:latin typeface="+mn-lt"/>
          <a:ea typeface="+mn-ea"/>
          <a:cs typeface="+mn-cs"/>
          <a:sym typeface="Times" pitchFamily="-108" charset="0"/>
        </a:defRPr>
      </a:lvl2pPr>
      <a:lvl3pPr marL="6345752" indent="-1266780" algn="l" rtl="0" eaLnBrk="0" fontAlgn="base" hangingPunct="0">
        <a:spcBef>
          <a:spcPts val="3173"/>
        </a:spcBef>
        <a:spcAft>
          <a:spcPct val="0"/>
        </a:spcAft>
        <a:buSzPct val="100000"/>
        <a:buFont typeface="Times" pitchFamily="-108" charset="0"/>
        <a:buChar char="•"/>
        <a:defRPr sz="13400">
          <a:solidFill>
            <a:schemeClr val="tx1"/>
          </a:solidFill>
          <a:latin typeface="+mn-lt"/>
          <a:ea typeface="+mn-ea"/>
          <a:cs typeface="+mn-cs"/>
          <a:sym typeface="Times" pitchFamily="-108" charset="0"/>
        </a:defRPr>
      </a:lvl3pPr>
      <a:lvl4pPr marL="8880793" indent="-1265298"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4pPr>
      <a:lvl5pPr marL="11417316" indent="-1266780" algn="l" rtl="0" eaLnBrk="0" fontAlgn="base" hangingPunct="0">
        <a:spcBef>
          <a:spcPts val="2707"/>
        </a:spcBef>
        <a:spcAft>
          <a:spcPct val="0"/>
        </a:spcAft>
        <a:buSzPct val="100000"/>
        <a:buFont typeface="Times" pitchFamily="-108" charset="0"/>
        <a:buChar char="»"/>
        <a:defRPr sz="11000">
          <a:solidFill>
            <a:schemeClr val="tx1"/>
          </a:solidFill>
          <a:latin typeface="+mn-lt"/>
          <a:ea typeface="+mn-ea"/>
          <a:cs typeface="+mn-cs"/>
          <a:sym typeface="Times" pitchFamily="-108" charset="0"/>
        </a:defRPr>
      </a:lvl5pPr>
      <a:lvl6pPr marL="118441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6pPr>
      <a:lvl7pPr marL="12270746"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7pPr>
      <a:lvl8pPr marL="12697350"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8pPr>
      <a:lvl9pPr marL="13123954" indent="-1267956" algn="l" rtl="0" fontAlgn="base">
        <a:spcBef>
          <a:spcPts val="2708"/>
        </a:spcBef>
        <a:spcAft>
          <a:spcPct val="0"/>
        </a:spcAft>
        <a:buSzPct val="100000"/>
        <a:buFont typeface="Times" pitchFamily="-109" charset="0"/>
        <a:buChar char="»"/>
        <a:defRPr sz="11000">
          <a:solidFill>
            <a:schemeClr val="tx1"/>
          </a:solidFill>
          <a:latin typeface="+mn-lt"/>
          <a:ea typeface="+mn-ea"/>
          <a:cs typeface="+mn-cs"/>
          <a:sym typeface="Times" pitchFamily="-109" charset="0"/>
        </a:defRPr>
      </a:lvl9pPr>
    </p:bodyStyle>
    <p:otherStyle>
      <a:defPPr>
        <a:defRPr lang="en-US"/>
      </a:defPPr>
      <a:lvl1pPr marL="0" algn="l" defTabSz="426604" rtl="0" eaLnBrk="1" latinLnBrk="0" hangingPunct="1">
        <a:defRPr sz="1400" kern="1200">
          <a:solidFill>
            <a:schemeClr val="tx1"/>
          </a:solidFill>
          <a:latin typeface="+mn-lt"/>
          <a:ea typeface="+mn-ea"/>
          <a:cs typeface="+mn-cs"/>
        </a:defRPr>
      </a:lvl1pPr>
      <a:lvl2pPr marL="426604" algn="l" defTabSz="426604" rtl="0" eaLnBrk="1" latinLnBrk="0" hangingPunct="1">
        <a:defRPr sz="1400" kern="1200">
          <a:solidFill>
            <a:schemeClr val="tx1"/>
          </a:solidFill>
          <a:latin typeface="+mn-lt"/>
          <a:ea typeface="+mn-ea"/>
          <a:cs typeface="+mn-cs"/>
        </a:defRPr>
      </a:lvl2pPr>
      <a:lvl3pPr marL="853203" algn="l" defTabSz="426604" rtl="0" eaLnBrk="1" latinLnBrk="0" hangingPunct="1">
        <a:defRPr sz="1400" kern="1200">
          <a:solidFill>
            <a:schemeClr val="tx1"/>
          </a:solidFill>
          <a:latin typeface="+mn-lt"/>
          <a:ea typeface="+mn-ea"/>
          <a:cs typeface="+mn-cs"/>
        </a:defRPr>
      </a:lvl3pPr>
      <a:lvl4pPr marL="1279807" algn="l" defTabSz="426604" rtl="0" eaLnBrk="1" latinLnBrk="0" hangingPunct="1">
        <a:defRPr sz="1400" kern="1200">
          <a:solidFill>
            <a:schemeClr val="tx1"/>
          </a:solidFill>
          <a:latin typeface="+mn-lt"/>
          <a:ea typeface="+mn-ea"/>
          <a:cs typeface="+mn-cs"/>
        </a:defRPr>
      </a:lvl4pPr>
      <a:lvl5pPr marL="1706411" algn="l" defTabSz="426604" rtl="0" eaLnBrk="1" latinLnBrk="0" hangingPunct="1">
        <a:defRPr sz="1400" kern="1200">
          <a:solidFill>
            <a:schemeClr val="tx1"/>
          </a:solidFill>
          <a:latin typeface="+mn-lt"/>
          <a:ea typeface="+mn-ea"/>
          <a:cs typeface="+mn-cs"/>
        </a:defRPr>
      </a:lvl5pPr>
      <a:lvl6pPr marL="2133010" algn="l" defTabSz="426604" rtl="0" eaLnBrk="1" latinLnBrk="0" hangingPunct="1">
        <a:defRPr sz="1400" kern="1200">
          <a:solidFill>
            <a:schemeClr val="tx1"/>
          </a:solidFill>
          <a:latin typeface="+mn-lt"/>
          <a:ea typeface="+mn-ea"/>
          <a:cs typeface="+mn-cs"/>
        </a:defRPr>
      </a:lvl6pPr>
      <a:lvl7pPr marL="2559614" algn="l" defTabSz="426604" rtl="0" eaLnBrk="1" latinLnBrk="0" hangingPunct="1">
        <a:defRPr sz="1400" kern="1200">
          <a:solidFill>
            <a:schemeClr val="tx1"/>
          </a:solidFill>
          <a:latin typeface="+mn-lt"/>
          <a:ea typeface="+mn-ea"/>
          <a:cs typeface="+mn-cs"/>
        </a:defRPr>
      </a:lvl7pPr>
      <a:lvl8pPr marL="2986218" algn="l" defTabSz="426604" rtl="0" eaLnBrk="1" latinLnBrk="0" hangingPunct="1">
        <a:defRPr sz="1400" kern="1200">
          <a:solidFill>
            <a:schemeClr val="tx1"/>
          </a:solidFill>
          <a:latin typeface="+mn-lt"/>
          <a:ea typeface="+mn-ea"/>
          <a:cs typeface="+mn-cs"/>
        </a:defRPr>
      </a:lvl8pPr>
      <a:lvl9pPr marL="3412818" algn="l" defTabSz="42660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6248942" y="1177841"/>
            <a:ext cx="26810611" cy="2444856"/>
          </a:xfrm>
          <a:prstGeom prst="rect">
            <a:avLst/>
          </a:prstGeom>
          <a:noFill/>
          <a:ln w="12700">
            <a:noFill/>
            <a:miter lim="800000"/>
            <a:headEnd/>
            <a:tailEnd/>
          </a:ln>
        </p:spPr>
        <p:txBody>
          <a:bodyPr lIns="0" tIns="0" rIns="37918" bIns="0">
            <a:prstTxWarp prst="textNoShape">
              <a:avLst/>
            </a:prstTxWarp>
          </a:bodyPr>
          <a:lstStyle/>
          <a:p>
            <a:pPr marL="35559" algn="ctr">
              <a:spcBef>
                <a:spcPts val="1353"/>
              </a:spcBef>
            </a:pPr>
            <a:r>
              <a:rPr lang="en-US" sz="4300" b="1" dirty="0">
                <a:solidFill>
                  <a:schemeClr val="accent2"/>
                </a:solidFill>
                <a:latin typeface="Verdana" pitchFamily="-108" charset="0"/>
                <a:ea typeface="Verdana" pitchFamily="-108" charset="0"/>
                <a:cs typeface="Verdana" pitchFamily="-108" charset="0"/>
              </a:rPr>
              <a:t>Effects of Marine Coral Bleaching on Aquaculture Production and Key Biological Areas</a:t>
            </a:r>
          </a:p>
          <a:p>
            <a:pPr marL="35559" algn="ctr">
              <a:spcBef>
                <a:spcPts val="1353"/>
              </a:spcBef>
            </a:pPr>
            <a:r>
              <a:rPr lang="en-US" sz="1800" dirty="0">
                <a:solidFill>
                  <a:srgbClr val="333399"/>
                </a:solidFill>
                <a:latin typeface="Arial Black" pitchFamily="-108" charset="0"/>
                <a:ea typeface="Arial Black" pitchFamily="-108" charset="0"/>
                <a:cs typeface="Arial Black" pitchFamily="-108" charset="0"/>
                <a:sym typeface="Arial Black" pitchFamily="-108" charset="0"/>
              </a:rPr>
              <a:t>Sebastian Castillo-Sanchez castis2@rpi.edu</a:t>
            </a:r>
            <a:endParaRPr lang="en-US" sz="1700" dirty="0">
              <a:solidFill>
                <a:srgbClr val="333399"/>
              </a:solidFill>
              <a:latin typeface="Arial Black" pitchFamily="-108" charset="0"/>
              <a:ea typeface="Arial Black" pitchFamily="-108" charset="0"/>
              <a:cs typeface="Arial Black" pitchFamily="-108" charset="0"/>
              <a:sym typeface="Arial Black" pitchFamily="-108" charset="0"/>
            </a:endParaRPr>
          </a:p>
          <a:p>
            <a:pPr marL="35559" algn="ctr">
              <a:spcBef>
                <a:spcPts val="1353"/>
              </a:spcBef>
            </a:pPr>
            <a:r>
              <a:rPr lang="en-US" dirty="0">
                <a:solidFill>
                  <a:srgbClr val="333399"/>
                </a:solidFill>
                <a:latin typeface="Arial Black" pitchFamily="-108" charset="0"/>
                <a:ea typeface="Arial Black" pitchFamily="-108" charset="0"/>
                <a:cs typeface="Arial Black" pitchFamily="-108" charset="0"/>
                <a:sym typeface="Arial Black" pitchFamily="-108" charset="0"/>
              </a:rPr>
              <a:t>Rensselaer Polytechnic Institute 110 8</a:t>
            </a:r>
            <a:r>
              <a:rPr lang="en-US" baseline="30000" dirty="0">
                <a:solidFill>
                  <a:srgbClr val="333399"/>
                </a:solidFill>
                <a:latin typeface="Arial Black" pitchFamily="-108" charset="0"/>
                <a:ea typeface="Arial Black" pitchFamily="-108" charset="0"/>
                <a:cs typeface="Arial Black" pitchFamily="-108" charset="0"/>
                <a:sym typeface="Arial Black" pitchFamily="-108" charset="0"/>
              </a:rPr>
              <a:t>th</a:t>
            </a:r>
            <a:r>
              <a:rPr lang="en-US" dirty="0">
                <a:solidFill>
                  <a:srgbClr val="333399"/>
                </a:solidFill>
                <a:latin typeface="Arial Black" pitchFamily="-108" charset="0"/>
                <a:ea typeface="Arial Black" pitchFamily="-108" charset="0"/>
                <a:cs typeface="Arial Black" pitchFamily="-108" charset="0"/>
                <a:sym typeface="Arial Black" pitchFamily="-108" charset="0"/>
              </a:rPr>
              <a:t> St., Troy, NY, 12180 United States</a:t>
            </a:r>
          </a:p>
        </p:txBody>
      </p:sp>
      <p:sp>
        <p:nvSpPr>
          <p:cNvPr id="15364" name="Rectangle 4"/>
          <p:cNvSpPr>
            <a:spLocks/>
          </p:cNvSpPr>
          <p:nvPr/>
        </p:nvSpPr>
        <p:spPr bwMode="auto">
          <a:xfrm>
            <a:off x="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5" name="Rectangle 5"/>
          <p:cNvSpPr>
            <a:spLocks/>
          </p:cNvSpPr>
          <p:nvPr/>
        </p:nvSpPr>
        <p:spPr bwMode="auto">
          <a:xfrm>
            <a:off x="38004750" y="0"/>
            <a:ext cx="400050" cy="38404800"/>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6" name="Rectangle 6"/>
          <p:cNvSpPr>
            <a:spLocks/>
          </p:cNvSpPr>
          <p:nvPr/>
        </p:nvSpPr>
        <p:spPr bwMode="auto">
          <a:xfrm>
            <a:off x="0" y="0"/>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sp>
        <p:nvSpPr>
          <p:cNvPr id="15367" name="Rectangle 7"/>
          <p:cNvSpPr>
            <a:spLocks/>
          </p:cNvSpPr>
          <p:nvPr/>
        </p:nvSpPr>
        <p:spPr bwMode="auto">
          <a:xfrm>
            <a:off x="0" y="38176624"/>
            <a:ext cx="38404800" cy="228177"/>
          </a:xfrm>
          <a:prstGeom prst="rect">
            <a:avLst/>
          </a:prstGeom>
          <a:solidFill>
            <a:srgbClr val="333399"/>
          </a:solidFill>
          <a:ln w="12700">
            <a:noFill/>
            <a:miter lim="800000"/>
            <a:headEnd/>
            <a:tailEnd/>
          </a:ln>
        </p:spPr>
        <p:txBody>
          <a:bodyPr lIns="0" tIns="0" rIns="0" bIns="0">
            <a:prstTxWarp prst="textNoShape">
              <a:avLst/>
            </a:prstTxWarp>
          </a:bodyPr>
          <a:lstStyle/>
          <a:p>
            <a:endParaRPr lang="en-US"/>
          </a:p>
        </p:txBody>
      </p:sp>
      <p:pic>
        <p:nvPicPr>
          <p:cNvPr id="15374" name="Picture 48" descr="twlogo.png"/>
          <p:cNvPicPr>
            <a:picLocks noChangeAspect="1"/>
          </p:cNvPicPr>
          <p:nvPr/>
        </p:nvPicPr>
        <p:blipFill>
          <a:blip r:embed="rId3"/>
          <a:srcRect/>
          <a:stretch>
            <a:fillRect/>
          </a:stretch>
        </p:blipFill>
        <p:spPr bwMode="auto">
          <a:xfrm>
            <a:off x="1173479" y="711200"/>
            <a:ext cx="4217671" cy="2114444"/>
          </a:xfrm>
          <a:prstGeom prst="rect">
            <a:avLst/>
          </a:prstGeom>
          <a:noFill/>
          <a:ln w="9525">
            <a:noFill/>
            <a:miter lim="800000"/>
            <a:headEnd/>
            <a:tailEnd/>
          </a:ln>
        </p:spPr>
      </p:pic>
      <p:sp>
        <p:nvSpPr>
          <p:cNvPr id="15381" name="Rectangle 98"/>
          <p:cNvSpPr>
            <a:spLocks/>
          </p:cNvSpPr>
          <p:nvPr/>
        </p:nvSpPr>
        <p:spPr bwMode="auto">
          <a:xfrm>
            <a:off x="640080" y="33050057"/>
            <a:ext cx="12868275" cy="3124835"/>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Poster: </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RPI </a:t>
            </a:r>
            <a:r>
              <a:rPr lang="en-US" dirty="0">
                <a:solidFill>
                  <a:schemeClr val="tx1"/>
                </a:solidFill>
                <a:latin typeface="Verdana" pitchFamily="-108" charset="0"/>
                <a:ea typeface="Verdana" pitchFamily="-108" charset="0"/>
                <a:cs typeface="Verdana" pitchFamily="-108" charset="0"/>
                <a:sym typeface="Verdana" pitchFamily="-108" charset="0"/>
              </a:rPr>
              <a:t>– Rensselaer Polytechnic Institute</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b="1" dirty="0">
                <a:solidFill>
                  <a:schemeClr val="tx1"/>
                </a:solidFill>
                <a:latin typeface="Verdana" pitchFamily="-108" charset="0"/>
                <a:ea typeface="Verdana" pitchFamily="-108" charset="0"/>
                <a:cs typeface="Verdana" pitchFamily="-108" charset="0"/>
                <a:sym typeface="Verdana" pitchFamily="-108" charset="0"/>
              </a:rPr>
              <a:t>UN – </a:t>
            </a:r>
            <a:r>
              <a:rPr lang="en-US" dirty="0">
                <a:solidFill>
                  <a:schemeClr val="tx1"/>
                </a:solidFill>
                <a:latin typeface="Verdana" pitchFamily="-108" charset="0"/>
                <a:ea typeface="Verdana" pitchFamily="-108" charset="0"/>
                <a:cs typeface="Verdana" pitchFamily="-108" charset="0"/>
                <a:sym typeface="Verdana" pitchFamily="-108" charset="0"/>
              </a:rPr>
              <a:t>United Nations</a:t>
            </a:r>
          </a:p>
        </p:txBody>
      </p:sp>
      <p:sp>
        <p:nvSpPr>
          <p:cNvPr id="15382" name="Rectangle 98"/>
          <p:cNvSpPr>
            <a:spLocks/>
          </p:cNvSpPr>
          <p:nvPr/>
        </p:nvSpPr>
        <p:spPr bwMode="auto">
          <a:xfrm>
            <a:off x="640080" y="36375658"/>
            <a:ext cx="12868275" cy="1600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sz="2900" b="1" dirty="0">
                <a:solidFill>
                  <a:schemeClr val="tx1"/>
                </a:solidFill>
                <a:latin typeface="Verdana" pitchFamily="-108" charset="0"/>
                <a:ea typeface="Verdana" pitchFamily="-108" charset="0"/>
                <a:cs typeface="Verdana" pitchFamily="-108" charset="0"/>
                <a:sym typeface="Verdana" pitchFamily="-108" charset="0"/>
              </a:rPr>
              <a:t>Acknowledgments:</a:t>
            </a:r>
          </a:p>
          <a:p>
            <a:pPr>
              <a:lnSpc>
                <a:spcPct val="110000"/>
              </a:lnSpc>
              <a:tabLst>
                <a:tab pos="330400" algn="l"/>
                <a:tab pos="662282" algn="l"/>
                <a:tab pos="994163" algn="l"/>
                <a:tab pos="1326045" algn="l"/>
                <a:tab pos="1657926" algn="l"/>
                <a:tab pos="1989808" algn="l"/>
                <a:tab pos="2321689" algn="l"/>
                <a:tab pos="2653571" algn="l"/>
                <a:tab pos="2985452" algn="l"/>
                <a:tab pos="3317334" algn="l"/>
                <a:tab pos="3649215" algn="l"/>
                <a:tab pos="3981097" algn="l"/>
              </a:tabLst>
            </a:pPr>
            <a:r>
              <a:rPr lang="en-US" dirty="0">
                <a:solidFill>
                  <a:schemeClr val="tx1"/>
                </a:solidFill>
                <a:latin typeface="Verdana" pitchFamily="-108" charset="0"/>
                <a:ea typeface="Verdana" pitchFamily="-108" charset="0"/>
                <a:cs typeface="Verdana" pitchFamily="-108" charset="0"/>
                <a:sym typeface="Verdana" pitchFamily="-108" charset="0"/>
              </a:rPr>
              <a:t>Professor </a:t>
            </a:r>
            <a:r>
              <a:rPr lang="en-US" dirty="0" err="1">
                <a:solidFill>
                  <a:schemeClr val="tx1"/>
                </a:solidFill>
                <a:latin typeface="Verdana" pitchFamily="-108" charset="0"/>
                <a:ea typeface="Verdana" pitchFamily="-108" charset="0"/>
                <a:cs typeface="Verdana" pitchFamily="-108" charset="0"/>
                <a:sym typeface="Verdana" pitchFamily="-108" charset="0"/>
              </a:rPr>
              <a:t>Thilanka</a:t>
            </a:r>
            <a:r>
              <a:rPr lang="en-US" dirty="0">
                <a:solidFill>
                  <a:schemeClr val="tx1"/>
                </a:solidFill>
                <a:latin typeface="Verdana" pitchFamily="-108" charset="0"/>
                <a:ea typeface="Verdana" pitchFamily="-108" charset="0"/>
                <a:cs typeface="Verdana" pitchFamily="-108" charset="0"/>
                <a:sym typeface="Verdana" pitchFamily="-108" charset="0"/>
              </a:rPr>
              <a:t> </a:t>
            </a:r>
            <a:r>
              <a:rPr lang="en-US" dirty="0" err="1">
                <a:solidFill>
                  <a:schemeClr val="tx1"/>
                </a:solidFill>
                <a:latin typeface="Verdana" pitchFamily="-108" charset="0"/>
                <a:ea typeface="Verdana" pitchFamily="-108" charset="0"/>
                <a:cs typeface="Verdana" pitchFamily="-108" charset="0"/>
                <a:sym typeface="Verdana" pitchFamily="-108" charset="0"/>
              </a:rPr>
              <a:t>Munasinghe</a:t>
            </a:r>
            <a:r>
              <a:rPr lang="en-US" dirty="0">
                <a:solidFill>
                  <a:schemeClr val="tx1"/>
                </a:solidFill>
                <a:latin typeface="Verdana" pitchFamily="-108" charset="0"/>
                <a:ea typeface="Verdana" pitchFamily="-108" charset="0"/>
                <a:cs typeface="Verdana" pitchFamily="-108" charset="0"/>
                <a:sym typeface="Verdana" pitchFamily="-108" charset="0"/>
              </a:rPr>
              <a:t> from Rensselaer Polytechnic Institute</a:t>
            </a:r>
          </a:p>
        </p:txBody>
      </p:sp>
      <p:pic>
        <p:nvPicPr>
          <p:cNvPr id="18" name="Picture 17" descr="RPI_red_header.png"/>
          <p:cNvPicPr>
            <a:picLocks noChangeAspect="1"/>
          </p:cNvPicPr>
          <p:nvPr/>
        </p:nvPicPr>
        <p:blipFill>
          <a:blip r:embed="rId4"/>
          <a:stretch>
            <a:fillRect/>
          </a:stretch>
        </p:blipFill>
        <p:spPr>
          <a:xfrm>
            <a:off x="640080" y="3074565"/>
            <a:ext cx="5283200" cy="990600"/>
          </a:xfrm>
          <a:prstGeom prst="rect">
            <a:avLst/>
          </a:prstGeom>
        </p:spPr>
      </p:pic>
      <p:pic>
        <p:nvPicPr>
          <p:cNvPr id="3" name="Picture 2">
            <a:extLst>
              <a:ext uri="{FF2B5EF4-FFF2-40B4-BE49-F238E27FC236}">
                <a16:creationId xmlns:a16="http://schemas.microsoft.com/office/drawing/2014/main" id="{A913F1AA-F296-944C-B30D-FBF71334A755}"/>
              </a:ext>
            </a:extLst>
          </p:cNvPr>
          <p:cNvPicPr>
            <a:picLocks noChangeAspect="1"/>
          </p:cNvPicPr>
          <p:nvPr/>
        </p:nvPicPr>
        <p:blipFill>
          <a:blip r:embed="rId5"/>
          <a:stretch>
            <a:fillRect/>
          </a:stretch>
        </p:blipFill>
        <p:spPr>
          <a:xfrm>
            <a:off x="34086258" y="1273122"/>
            <a:ext cx="3060700" cy="990600"/>
          </a:xfrm>
          <a:prstGeom prst="rect">
            <a:avLst/>
          </a:prstGeom>
        </p:spPr>
      </p:pic>
      <p:pic>
        <p:nvPicPr>
          <p:cNvPr id="4" name="Picture 3">
            <a:extLst>
              <a:ext uri="{FF2B5EF4-FFF2-40B4-BE49-F238E27FC236}">
                <a16:creationId xmlns:a16="http://schemas.microsoft.com/office/drawing/2014/main" id="{4FFEB779-2148-474E-9EC3-CD866B53B924}"/>
              </a:ext>
            </a:extLst>
          </p:cNvPr>
          <p:cNvPicPr>
            <a:picLocks noChangeAspect="1"/>
          </p:cNvPicPr>
          <p:nvPr/>
        </p:nvPicPr>
        <p:blipFill>
          <a:blip r:embed="rId6"/>
          <a:stretch>
            <a:fillRect/>
          </a:stretch>
        </p:blipFill>
        <p:spPr>
          <a:xfrm>
            <a:off x="33916261" y="3043224"/>
            <a:ext cx="3597233" cy="1021941"/>
          </a:xfrm>
          <a:prstGeom prst="rect">
            <a:avLst/>
          </a:prstGeom>
        </p:spPr>
      </p:pic>
      <p:pic>
        <p:nvPicPr>
          <p:cNvPr id="6" name="Picture 5" descr="A close up of a logo&#10;&#10;Description automatically generated">
            <a:extLst>
              <a:ext uri="{FF2B5EF4-FFF2-40B4-BE49-F238E27FC236}">
                <a16:creationId xmlns:a16="http://schemas.microsoft.com/office/drawing/2014/main" id="{C5B7EE24-3829-A54C-AC66-6F6E59821FCB}"/>
              </a:ext>
            </a:extLst>
          </p:cNvPr>
          <p:cNvPicPr>
            <a:picLocks noChangeAspect="1"/>
          </p:cNvPicPr>
          <p:nvPr/>
        </p:nvPicPr>
        <p:blipFill>
          <a:blip r:embed="rId7"/>
          <a:stretch>
            <a:fillRect/>
          </a:stretch>
        </p:blipFill>
        <p:spPr>
          <a:xfrm>
            <a:off x="5970306" y="1871904"/>
            <a:ext cx="4366583" cy="2193261"/>
          </a:xfrm>
          <a:prstGeom prst="rect">
            <a:avLst/>
          </a:prstGeom>
        </p:spPr>
      </p:pic>
      <p:grpSp>
        <p:nvGrpSpPr>
          <p:cNvPr id="15" name="Group 14">
            <a:extLst>
              <a:ext uri="{FF2B5EF4-FFF2-40B4-BE49-F238E27FC236}">
                <a16:creationId xmlns:a16="http://schemas.microsoft.com/office/drawing/2014/main" id="{2B29E553-7DBA-B149-96C9-99A430E4FB27}"/>
              </a:ext>
            </a:extLst>
          </p:cNvPr>
          <p:cNvGrpSpPr/>
          <p:nvPr/>
        </p:nvGrpSpPr>
        <p:grpSpPr>
          <a:xfrm>
            <a:off x="617252" y="4314086"/>
            <a:ext cx="9601200" cy="14127318"/>
            <a:chOff x="576544" y="12808367"/>
            <a:chExt cx="12227390" cy="23132687"/>
          </a:xfrm>
        </p:grpSpPr>
        <p:sp>
          <p:nvSpPr>
            <p:cNvPr id="16" name="Rectangle 15">
              <a:extLst>
                <a:ext uri="{FF2B5EF4-FFF2-40B4-BE49-F238E27FC236}">
                  <a16:creationId xmlns:a16="http://schemas.microsoft.com/office/drawing/2014/main" id="{D804C665-CC22-DB42-AC55-85ED199F40B7}"/>
                </a:ext>
              </a:extLst>
            </p:cNvPr>
            <p:cNvSpPr/>
            <p:nvPr/>
          </p:nvSpPr>
          <p:spPr>
            <a:xfrm>
              <a:off x="581844" y="14018500"/>
              <a:ext cx="12222090" cy="21922554"/>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As 80% of the world is covered by water, the resources that the oceans provide comes in large quantities. However, due to exploitation of these key resources and global warming, these resources are diminishing rapidly. Coral reef bleaching is one of many resulting effects and it could have a long-lasting impact to the oceans. Marine life rely on these coral reefs for food, general ecosystems, etc. . In turn, many people around the world rely on marine life and coral reefs for food, jobs, etc. Therefore, it should be important to analyze the effects of coral reef bleaching on areas such as aquaculture production and biodiversity. As the UN has specified “Life Under Water” as one of their Sustainability Goals for the next few years, there is starting to be more insight into what is happening around the world. </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This poster will give an overview of the problem being looked at and its approaches. A brief introduction about the data sources used as well as how the datasets were used alongside each other. Next, explanatory data analysis (EDA) will be shown to explain the data in a more visual way with plots and graphs. Then, the process of modeling, optimization and tuning will be shown to further analyze. </a:t>
              </a:r>
            </a:p>
          </p:txBody>
        </p:sp>
        <p:sp>
          <p:nvSpPr>
            <p:cNvPr id="17" name="Rectangle 16">
              <a:extLst>
                <a:ext uri="{FF2B5EF4-FFF2-40B4-BE49-F238E27FC236}">
                  <a16:creationId xmlns:a16="http://schemas.microsoft.com/office/drawing/2014/main" id="{7A694ECA-E4B1-DB48-892E-AE3AC2C93866}"/>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9" name="Rectangle 98">
            <a:extLst>
              <a:ext uri="{FF2B5EF4-FFF2-40B4-BE49-F238E27FC236}">
                <a16:creationId xmlns:a16="http://schemas.microsoft.com/office/drawing/2014/main" id="{E80C3441-8E3A-CC4F-A03E-09EB791E40E1}"/>
              </a:ext>
            </a:extLst>
          </p:cNvPr>
          <p:cNvSpPr>
            <a:spLocks/>
          </p:cNvSpPr>
          <p:nvPr/>
        </p:nvSpPr>
        <p:spPr bwMode="auto">
          <a:xfrm>
            <a:off x="22549097" y="33046644"/>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p:txBody>
      </p:sp>
      <p:grpSp>
        <p:nvGrpSpPr>
          <p:cNvPr id="20" name="Group 19">
            <a:extLst>
              <a:ext uri="{FF2B5EF4-FFF2-40B4-BE49-F238E27FC236}">
                <a16:creationId xmlns:a16="http://schemas.microsoft.com/office/drawing/2014/main" id="{2DA16155-A864-D249-9561-12B781CB2E99}"/>
              </a:ext>
            </a:extLst>
          </p:cNvPr>
          <p:cNvGrpSpPr/>
          <p:nvPr/>
        </p:nvGrpSpPr>
        <p:grpSpPr>
          <a:xfrm>
            <a:off x="536774" y="22936060"/>
            <a:ext cx="9708751" cy="9128397"/>
            <a:chOff x="576544" y="12808367"/>
            <a:chExt cx="12227390" cy="16622852"/>
          </a:xfrm>
        </p:grpSpPr>
        <p:sp>
          <p:nvSpPr>
            <p:cNvPr id="21" name="Rectangle 20">
              <a:extLst>
                <a:ext uri="{FF2B5EF4-FFF2-40B4-BE49-F238E27FC236}">
                  <a16:creationId xmlns:a16="http://schemas.microsoft.com/office/drawing/2014/main" id="{E233D7BB-D59F-7E43-A732-19CE8F266FE5}"/>
                </a:ext>
              </a:extLst>
            </p:cNvPr>
            <p:cNvSpPr/>
            <p:nvPr/>
          </p:nvSpPr>
          <p:spPr>
            <a:xfrm>
              <a:off x="581844" y="14018501"/>
              <a:ext cx="12222090" cy="15412718"/>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This project used three different data sources to analyze different aspects:</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Coral Bleaching data: From the BCO-DMO (Biological-Chemical Oceanography Data Management Office) </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Environmental Data (Windspeed, Temperature, SST, etc.)</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Coral bleaching amounts by region, country, ocean, etc.</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Aquaculture Production; From Our World In Data</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Aquaculture production by country measured in metric tons</a:t>
              </a:r>
            </a:p>
            <a:p>
              <a:pPr marL="514350"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UN Sustainability Goal 14: From UN Sustainability Goals Website</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Indicator 14.5.1</a:t>
              </a:r>
            </a:p>
            <a:p>
              <a:pPr marL="939574" lvl="1" indent="-514350" algn="just">
                <a:spcBef>
                  <a:spcPts val="0"/>
                </a:spcBef>
                <a:spcAft>
                  <a:spcPts val="0"/>
                </a:spcAft>
                <a:buFont typeface="+mj-lt"/>
                <a:buAutoNum type="arabicPeriod"/>
              </a:pPr>
              <a:r>
                <a:rPr lang="en-US" sz="3200" dirty="0">
                  <a:latin typeface="Arial" panose="020B0604020202020204" pitchFamily="34" charset="0"/>
                  <a:cs typeface="Arial" panose="020B0604020202020204" pitchFamily="34" charset="0"/>
                </a:rPr>
                <a:t>Percent of coverage in KBAs (Key Biological Areas)</a:t>
              </a:r>
            </a:p>
          </p:txBody>
        </p:sp>
        <p:sp>
          <p:nvSpPr>
            <p:cNvPr id="22" name="Rectangle 21">
              <a:extLst>
                <a:ext uri="{FF2B5EF4-FFF2-40B4-BE49-F238E27FC236}">
                  <a16:creationId xmlns:a16="http://schemas.microsoft.com/office/drawing/2014/main" id="{CBAA2748-BFB4-164A-9F3D-1EF5C642DD48}"/>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Sources</a:t>
              </a:r>
            </a:p>
          </p:txBody>
        </p:sp>
      </p:grpSp>
      <p:grpSp>
        <p:nvGrpSpPr>
          <p:cNvPr id="26" name="Group 25">
            <a:extLst>
              <a:ext uri="{FF2B5EF4-FFF2-40B4-BE49-F238E27FC236}">
                <a16:creationId xmlns:a16="http://schemas.microsoft.com/office/drawing/2014/main" id="{A7D802D9-A5D0-CB43-9D6A-9BD83065EAA8}"/>
              </a:ext>
            </a:extLst>
          </p:cNvPr>
          <p:cNvGrpSpPr/>
          <p:nvPr/>
        </p:nvGrpSpPr>
        <p:grpSpPr>
          <a:xfrm>
            <a:off x="11353800" y="4314087"/>
            <a:ext cx="14776392" cy="2452031"/>
            <a:chOff x="575756" y="12808367"/>
            <a:chExt cx="12222878" cy="2005015"/>
          </a:xfrm>
        </p:grpSpPr>
        <p:sp>
          <p:nvSpPr>
            <p:cNvPr id="27" name="Rectangle 26">
              <a:extLst>
                <a:ext uri="{FF2B5EF4-FFF2-40B4-BE49-F238E27FC236}">
                  <a16:creationId xmlns:a16="http://schemas.microsoft.com/office/drawing/2014/main" id="{6EA9810F-9A56-F74F-8597-20290D4DD751}"/>
                </a:ext>
              </a:extLst>
            </p:cNvPr>
            <p:cNvSpPr/>
            <p:nvPr/>
          </p:nvSpPr>
          <p:spPr>
            <a:xfrm>
              <a:off x="575756" y="13529878"/>
              <a:ext cx="12222090" cy="1283504"/>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Correlation Matrix:</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endParaRPr lang="en-US" sz="3200"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22B9199-F38E-ED49-A859-D65571B20D90}"/>
                </a:ext>
              </a:extLst>
            </p:cNvPr>
            <p:cNvSpPr>
              <a:spLocks/>
            </p:cNvSpPr>
            <p:nvPr/>
          </p:nvSpPr>
          <p:spPr bwMode="auto">
            <a:xfrm>
              <a:off x="576544" y="12808367"/>
              <a:ext cx="12222090" cy="643532"/>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Exploratory Data Analysis</a:t>
              </a:r>
            </a:p>
          </p:txBody>
        </p:sp>
      </p:grpSp>
      <p:grpSp>
        <p:nvGrpSpPr>
          <p:cNvPr id="29" name="Group 28">
            <a:extLst>
              <a:ext uri="{FF2B5EF4-FFF2-40B4-BE49-F238E27FC236}">
                <a16:creationId xmlns:a16="http://schemas.microsoft.com/office/drawing/2014/main" id="{362AF637-5F7E-2947-84A4-EAA3BD983E6B}"/>
              </a:ext>
            </a:extLst>
          </p:cNvPr>
          <p:cNvGrpSpPr/>
          <p:nvPr/>
        </p:nvGrpSpPr>
        <p:grpSpPr>
          <a:xfrm>
            <a:off x="26621449" y="4402201"/>
            <a:ext cx="10892045" cy="1224903"/>
            <a:chOff x="576544" y="12808367"/>
            <a:chExt cx="12227390" cy="2315624"/>
          </a:xfrm>
        </p:grpSpPr>
        <p:sp>
          <p:nvSpPr>
            <p:cNvPr id="30" name="Rectangle 29">
              <a:extLst>
                <a:ext uri="{FF2B5EF4-FFF2-40B4-BE49-F238E27FC236}">
                  <a16:creationId xmlns:a16="http://schemas.microsoft.com/office/drawing/2014/main" id="{C46EC497-BA0D-8A4D-BD75-177A0BA40E68}"/>
                </a:ext>
              </a:extLst>
            </p:cNvPr>
            <p:cNvSpPr/>
            <p:nvPr/>
          </p:nvSpPr>
          <p:spPr>
            <a:xfrm>
              <a:off x="581844" y="14018500"/>
              <a:ext cx="12222090" cy="1105491"/>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Different</a:t>
              </a:r>
            </a:p>
          </p:txBody>
        </p:sp>
        <p:sp>
          <p:nvSpPr>
            <p:cNvPr id="31" name="Rectangle 30">
              <a:extLst>
                <a:ext uri="{FF2B5EF4-FFF2-40B4-BE49-F238E27FC236}">
                  <a16:creationId xmlns:a16="http://schemas.microsoft.com/office/drawing/2014/main" id="{62DF93B9-7918-D84E-8779-8DFCD1274B9A}"/>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Modeling</a:t>
              </a:r>
            </a:p>
          </p:txBody>
        </p:sp>
      </p:grpSp>
      <p:pic>
        <p:nvPicPr>
          <p:cNvPr id="34" name="Picture 33" descr="Chart, scatter chart&#10;&#10;Description automatically generated">
            <a:extLst>
              <a:ext uri="{FF2B5EF4-FFF2-40B4-BE49-F238E27FC236}">
                <a16:creationId xmlns:a16="http://schemas.microsoft.com/office/drawing/2014/main" id="{EB489EAF-2A30-1A4B-BAED-04EDAB806F55}"/>
              </a:ext>
            </a:extLst>
          </p:cNvPr>
          <p:cNvPicPr>
            <a:picLocks noChangeAspect="1"/>
          </p:cNvPicPr>
          <p:nvPr/>
        </p:nvPicPr>
        <p:blipFill>
          <a:blip r:embed="rId8"/>
          <a:stretch>
            <a:fillRect/>
          </a:stretch>
        </p:blipFill>
        <p:spPr>
          <a:xfrm>
            <a:off x="11788549" y="6269651"/>
            <a:ext cx="10715148" cy="9555859"/>
          </a:xfrm>
          <a:prstGeom prst="rect">
            <a:avLst/>
          </a:prstGeom>
        </p:spPr>
      </p:pic>
      <p:pic>
        <p:nvPicPr>
          <p:cNvPr id="10" name="Picture 9" descr="Chart&#10;&#10;Description automatically generated">
            <a:extLst>
              <a:ext uri="{FF2B5EF4-FFF2-40B4-BE49-F238E27FC236}">
                <a16:creationId xmlns:a16="http://schemas.microsoft.com/office/drawing/2014/main" id="{F6EAD25C-C5C7-8F4F-B9CC-AE38B54C98BB}"/>
              </a:ext>
            </a:extLst>
          </p:cNvPr>
          <p:cNvPicPr>
            <a:picLocks noChangeAspect="1"/>
          </p:cNvPicPr>
          <p:nvPr/>
        </p:nvPicPr>
        <p:blipFill>
          <a:blip r:embed="rId9"/>
          <a:stretch>
            <a:fillRect/>
          </a:stretch>
        </p:blipFill>
        <p:spPr>
          <a:xfrm>
            <a:off x="11321716" y="15998956"/>
            <a:ext cx="8216900" cy="7327900"/>
          </a:xfrm>
          <a:prstGeom prst="rect">
            <a:avLst/>
          </a:prstGeom>
        </p:spPr>
      </p:pic>
      <p:grpSp>
        <p:nvGrpSpPr>
          <p:cNvPr id="39" name="Group 38">
            <a:extLst>
              <a:ext uri="{FF2B5EF4-FFF2-40B4-BE49-F238E27FC236}">
                <a16:creationId xmlns:a16="http://schemas.microsoft.com/office/drawing/2014/main" id="{32EBDF1D-72DE-434A-8CAC-F69DE8360493}"/>
              </a:ext>
            </a:extLst>
          </p:cNvPr>
          <p:cNvGrpSpPr/>
          <p:nvPr/>
        </p:nvGrpSpPr>
        <p:grpSpPr>
          <a:xfrm>
            <a:off x="640080" y="18525297"/>
            <a:ext cx="9708751" cy="3988529"/>
            <a:chOff x="576544" y="12808367"/>
            <a:chExt cx="12227390" cy="7263128"/>
          </a:xfrm>
        </p:grpSpPr>
        <p:sp>
          <p:nvSpPr>
            <p:cNvPr id="40" name="Rectangle 39">
              <a:extLst>
                <a:ext uri="{FF2B5EF4-FFF2-40B4-BE49-F238E27FC236}">
                  <a16:creationId xmlns:a16="http://schemas.microsoft.com/office/drawing/2014/main" id="{FFDBD629-9D68-524D-B28A-2202541D1609}"/>
                </a:ext>
              </a:extLst>
            </p:cNvPr>
            <p:cNvSpPr/>
            <p:nvPr/>
          </p:nvSpPr>
          <p:spPr>
            <a:xfrm>
              <a:off x="581844" y="14018501"/>
              <a:ext cx="12222090" cy="6052994"/>
            </a:xfrm>
            <a:prstGeom prst="rect">
              <a:avLst/>
            </a:prstGeom>
          </p:spPr>
          <p:txBody>
            <a:bodyPr wrap="square">
              <a:spAutoFit/>
            </a:bodyPr>
            <a:lstStyle/>
            <a:p>
              <a:pPr algn="just">
                <a:spcBef>
                  <a:spcPts val="0"/>
                </a:spcBef>
                <a:spcAft>
                  <a:spcPts val="0"/>
                </a:spcAft>
              </a:pPr>
              <a:r>
                <a:rPr lang="en-US" sz="3000" dirty="0">
                  <a:latin typeface="Arial" panose="020B0604020202020204" pitchFamily="34" charset="0"/>
                  <a:cs typeface="Arial" panose="020B0604020202020204" pitchFamily="34" charset="0"/>
                </a:rPr>
                <a:t>The problem that this project will dive deeper into is if marine coral bleaching present in different countries around the world affect the country’s aquaculture production as well as their respective Key Biological Areas. With climate change as well as global warming increasing largely every year, we can hypothesize that marine coral bleaching is affecting marine life. </a:t>
              </a:r>
            </a:p>
          </p:txBody>
        </p:sp>
        <p:sp>
          <p:nvSpPr>
            <p:cNvPr id="41" name="Rectangle 40">
              <a:extLst>
                <a:ext uri="{FF2B5EF4-FFF2-40B4-BE49-F238E27FC236}">
                  <a16:creationId xmlns:a16="http://schemas.microsoft.com/office/drawing/2014/main" id="{9E206CD2-1800-4449-8082-9603394C367E}"/>
                </a:ext>
              </a:extLst>
            </p:cNvPr>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Problem Statement</a:t>
              </a:r>
            </a:p>
          </p:txBody>
        </p:sp>
      </p:grpSp>
      <p:pic>
        <p:nvPicPr>
          <p:cNvPr id="42" name="Picture 41">
            <a:extLst>
              <a:ext uri="{FF2B5EF4-FFF2-40B4-BE49-F238E27FC236}">
                <a16:creationId xmlns:a16="http://schemas.microsoft.com/office/drawing/2014/main" id="{978C7FCB-9D3D-9E48-9401-855B1F1A8C9D}"/>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11599566" y="23283330"/>
            <a:ext cx="6400209" cy="3833543"/>
          </a:xfrm>
          <a:prstGeom prst="rect">
            <a:avLst/>
          </a:prstGeom>
        </p:spPr>
      </p:pic>
      <p:pic>
        <p:nvPicPr>
          <p:cNvPr id="43" name="Picture 42" descr="Chart, line chart&#10;&#10;Description automatically generated">
            <a:extLst>
              <a:ext uri="{FF2B5EF4-FFF2-40B4-BE49-F238E27FC236}">
                <a16:creationId xmlns:a16="http://schemas.microsoft.com/office/drawing/2014/main" id="{B54A338E-456B-8743-A3A1-5DFB0893C497}"/>
              </a:ext>
            </a:extLst>
          </p:cNvPr>
          <p:cNvPicPr/>
          <p:nvPr/>
        </p:nvPicPr>
        <p:blipFill>
          <a:blip r:embed="rId11" cstate="print">
            <a:extLst>
              <a:ext uri="{28A0092B-C50C-407E-A947-70E740481C1C}">
                <a14:useLocalDpi xmlns:a14="http://schemas.microsoft.com/office/drawing/2010/main" val="0"/>
              </a:ext>
            </a:extLst>
          </a:blip>
          <a:stretch>
            <a:fillRect/>
          </a:stretch>
        </p:blipFill>
        <p:spPr>
          <a:xfrm>
            <a:off x="18369111" y="23600601"/>
            <a:ext cx="5862489" cy="3605365"/>
          </a:xfrm>
          <a:prstGeom prst="rect">
            <a:avLst/>
          </a:prstGeom>
        </p:spPr>
      </p:pic>
      <p:pic>
        <p:nvPicPr>
          <p:cNvPr id="44" name="Picture 43" descr="Chart, histogram&#10;&#10;Description automatically generated">
            <a:extLst>
              <a:ext uri="{FF2B5EF4-FFF2-40B4-BE49-F238E27FC236}">
                <a16:creationId xmlns:a16="http://schemas.microsoft.com/office/drawing/2014/main" id="{3F88EEAB-A788-414C-BDAE-CD9252714580}"/>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13328315" y="26955583"/>
            <a:ext cx="8791767" cy="6362550"/>
          </a:xfrm>
          <a:prstGeom prst="rect">
            <a:avLst/>
          </a:prstGeom>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22217</TotalTime>
  <Pages>0</Pages>
  <Words>455</Words>
  <Characters>0</Characters>
  <Application>Microsoft Macintosh PowerPoint</Application>
  <PresentationFormat>Custom</PresentationFormat>
  <Lines>0</Lines>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Castillo-Sanchez, Sebastian R.</cp:lastModifiedBy>
  <cp:revision>119</cp:revision>
  <cp:lastPrinted>2010-02-18T20:20:14Z</cp:lastPrinted>
  <dcterms:created xsi:type="dcterms:W3CDTF">2010-03-16T21:47:29Z</dcterms:created>
  <dcterms:modified xsi:type="dcterms:W3CDTF">2021-04-29T13:23:18Z</dcterms:modified>
  <cp:category/>
</cp:coreProperties>
</file>