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5" r:id="rId4"/>
    <p:sldId id="266" r:id="rId5"/>
    <p:sldId id="267" r:id="rId6"/>
    <p:sldId id="260" r:id="rId7"/>
    <p:sldId id="261" r:id="rId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D8A95B-BD62-0A98-5544-CCBBC4F9E3F3}" v="740" dt="2021-09-13T12:11:53.654"/>
    <p1510:client id="{9D63774D-F39D-4164-A61C-83F85EC2306F}" v="89" dt="2021-08-22T10:41:44.770"/>
    <p1510:client id="{A1A529E5-B355-976C-0684-2D68B1EB1FFB}" v="738" dt="2021-09-12T11:04:55.252"/>
    <p1510:client id="{E255D0A4-7095-1709-C37F-243134E93C40}" v="550" dt="2021-08-22T11:16:42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rén Sakari" userId="S::sakari.castren@careeria.fi::794b6d7d-9283-494a-aa0d-bc6f1072ab11" providerId="AD" clId="Web-{9D63774D-F39D-4164-A61C-83F85EC2306F}"/>
    <pc:docChg chg="addSld modSld">
      <pc:chgData name="Castrén Sakari" userId="S::sakari.castren@careeria.fi::794b6d7d-9283-494a-aa0d-bc6f1072ab11" providerId="AD" clId="Web-{9D63774D-F39D-4164-A61C-83F85EC2306F}" dt="2021-08-22T10:41:44.770" v="51" actId="20577"/>
      <pc:docMkLst>
        <pc:docMk/>
      </pc:docMkLst>
      <pc:sldChg chg="addSp delSp modSp new mod setBg modClrScheme setClrOvrMap chgLayout">
        <pc:chgData name="Castrén Sakari" userId="S::sakari.castren@careeria.fi::794b6d7d-9283-494a-aa0d-bc6f1072ab11" providerId="AD" clId="Web-{9D63774D-F39D-4164-A61C-83F85EC2306F}" dt="2021-08-22T10:35:18.060" v="17" actId="20577"/>
        <pc:sldMkLst>
          <pc:docMk/>
          <pc:sldMk cId="2107897110" sldId="257"/>
        </pc:sldMkLst>
        <pc:spChg chg="mod ord">
          <ac:chgData name="Castrén Sakari" userId="S::sakari.castren@careeria.fi::794b6d7d-9283-494a-aa0d-bc6f1072ab11" providerId="AD" clId="Web-{9D63774D-F39D-4164-A61C-83F85EC2306F}" dt="2021-08-22T10:29:06.820" v="8" actId="20577"/>
          <ac:spMkLst>
            <pc:docMk/>
            <pc:sldMk cId="2107897110" sldId="257"/>
            <ac:spMk id="2" creationId="{56BD5101-F226-4ABE-9233-1F400767D56F}"/>
          </ac:spMkLst>
        </pc:spChg>
        <pc:spChg chg="del mod ord">
          <ac:chgData name="Castrén Sakari" userId="S::sakari.castren@careeria.fi::794b6d7d-9283-494a-aa0d-bc6f1072ab11" providerId="AD" clId="Web-{9D63774D-F39D-4164-A61C-83F85EC2306F}" dt="2021-08-22T10:28:06.270" v="2"/>
          <ac:spMkLst>
            <pc:docMk/>
            <pc:sldMk cId="2107897110" sldId="257"/>
            <ac:spMk id="3" creationId="{439D6C41-193B-4A40-AEEF-298C21B532EB}"/>
          </ac:spMkLst>
        </pc:spChg>
        <pc:spChg chg="add mod ord">
          <ac:chgData name="Castrén Sakari" userId="S::sakari.castren@careeria.fi::794b6d7d-9283-494a-aa0d-bc6f1072ab11" providerId="AD" clId="Web-{9D63774D-F39D-4164-A61C-83F85EC2306F}" dt="2021-08-22T10:35:18.060" v="17" actId="20577"/>
          <ac:spMkLst>
            <pc:docMk/>
            <pc:sldMk cId="2107897110" sldId="257"/>
            <ac:spMk id="4" creationId="{07355A59-46E5-4562-9F98-51502100CD04}"/>
          </ac:spMkLst>
        </pc:spChg>
        <pc:spChg chg="add">
          <ac:chgData name="Castrén Sakari" userId="S::sakari.castren@careeria.fi::794b6d7d-9283-494a-aa0d-bc6f1072ab11" providerId="AD" clId="Web-{9D63774D-F39D-4164-A61C-83F85EC2306F}" dt="2021-08-22T10:28:23.083" v="3"/>
          <ac:spMkLst>
            <pc:docMk/>
            <pc:sldMk cId="2107897110" sldId="257"/>
            <ac:spMk id="10" creationId="{B0792D4F-247E-46FE-85FC-881DEFA41D94}"/>
          </ac:spMkLst>
        </pc:spChg>
        <pc:picChg chg="add mod ord">
          <ac:chgData name="Castrén Sakari" userId="S::sakari.castren@careeria.fi::794b6d7d-9283-494a-aa0d-bc6f1072ab11" providerId="AD" clId="Web-{9D63774D-F39D-4164-A61C-83F85EC2306F}" dt="2021-08-22T10:28:23.083" v="3"/>
          <ac:picMkLst>
            <pc:docMk/>
            <pc:sldMk cId="2107897110" sldId="257"/>
            <ac:picMk id="5" creationId="{30623E9D-5BD9-4AC6-896A-DC5AA2091CE1}"/>
          </ac:picMkLst>
        </pc:picChg>
        <pc:cxnChg chg="add">
          <ac:chgData name="Castrén Sakari" userId="S::sakari.castren@careeria.fi::794b6d7d-9283-494a-aa0d-bc6f1072ab11" providerId="AD" clId="Web-{9D63774D-F39D-4164-A61C-83F85EC2306F}" dt="2021-08-22T10:28:23.083" v="3"/>
          <ac:cxnSpMkLst>
            <pc:docMk/>
            <pc:sldMk cId="2107897110" sldId="257"/>
            <ac:cxnSpMk id="12" creationId="{7AD0F4D2-80E7-4A78-82EE-BEAEE4945407}"/>
          </ac:cxnSpMkLst>
        </pc:cxnChg>
      </pc:sldChg>
      <pc:sldChg chg="delSp modSp new mod modClrScheme chgLayout">
        <pc:chgData name="Castrén Sakari" userId="S::sakari.castren@careeria.fi::794b6d7d-9283-494a-aa0d-bc6f1072ab11" providerId="AD" clId="Web-{9D63774D-F39D-4164-A61C-83F85EC2306F}" dt="2021-08-22T10:36:34.955" v="31" actId="20577"/>
        <pc:sldMkLst>
          <pc:docMk/>
          <pc:sldMk cId="2764538953" sldId="258"/>
        </pc:sldMkLst>
        <pc:spChg chg="mod ord">
          <ac:chgData name="Castrén Sakari" userId="S::sakari.castren@careeria.fi::794b6d7d-9283-494a-aa0d-bc6f1072ab11" providerId="AD" clId="Web-{9D63774D-F39D-4164-A61C-83F85EC2306F}" dt="2021-08-22T10:36:09.625" v="29" actId="20577"/>
          <ac:spMkLst>
            <pc:docMk/>
            <pc:sldMk cId="2764538953" sldId="258"/>
            <ac:spMk id="2" creationId="{E64A5035-333C-495C-BF3C-59E9330620A5}"/>
          </ac:spMkLst>
        </pc:spChg>
        <pc:spChg chg="mod ord">
          <ac:chgData name="Castrén Sakari" userId="S::sakari.castren@careeria.fi::794b6d7d-9283-494a-aa0d-bc6f1072ab11" providerId="AD" clId="Web-{9D63774D-F39D-4164-A61C-83F85EC2306F}" dt="2021-08-22T10:36:34.955" v="31" actId="20577"/>
          <ac:spMkLst>
            <pc:docMk/>
            <pc:sldMk cId="2764538953" sldId="258"/>
            <ac:spMk id="3" creationId="{E50C979D-86C3-4005-A5B1-1355258135BE}"/>
          </ac:spMkLst>
        </pc:spChg>
        <pc:spChg chg="del">
          <ac:chgData name="Castrén Sakari" userId="S::sakari.castren@careeria.fi::794b6d7d-9283-494a-aa0d-bc6f1072ab11" providerId="AD" clId="Web-{9D63774D-F39D-4164-A61C-83F85EC2306F}" dt="2021-08-22T10:35:57.656" v="19"/>
          <ac:spMkLst>
            <pc:docMk/>
            <pc:sldMk cId="2764538953" sldId="258"/>
            <ac:spMk id="4" creationId="{7FC18A70-870B-4C8D-95B9-034A21AEF6F0}"/>
          </ac:spMkLst>
        </pc:spChg>
      </pc:sldChg>
      <pc:sldChg chg="addSp delSp modSp add mod replId delDesignElem chgLayout">
        <pc:chgData name="Castrén Sakari" userId="S::sakari.castren@careeria.fi::794b6d7d-9283-494a-aa0d-bc6f1072ab11" providerId="AD" clId="Web-{9D63774D-F39D-4164-A61C-83F85EC2306F}" dt="2021-08-22T10:41:44.770" v="51" actId="20577"/>
        <pc:sldMkLst>
          <pc:docMk/>
          <pc:sldMk cId="3225896697" sldId="259"/>
        </pc:sldMkLst>
        <pc:spChg chg="mod ord">
          <ac:chgData name="Castrén Sakari" userId="S::sakari.castren@careeria.fi::794b6d7d-9283-494a-aa0d-bc6f1072ab11" providerId="AD" clId="Web-{9D63774D-F39D-4164-A61C-83F85EC2306F}" dt="2021-08-22T10:39:20.090" v="36" actId="20577"/>
          <ac:spMkLst>
            <pc:docMk/>
            <pc:sldMk cId="3225896697" sldId="259"/>
            <ac:spMk id="2" creationId="{56BD5101-F226-4ABE-9233-1F400767D56F}"/>
          </ac:spMkLst>
        </pc:spChg>
        <pc:spChg chg="del mod ord">
          <ac:chgData name="Castrén Sakari" userId="S::sakari.castren@careeria.fi::794b6d7d-9283-494a-aa0d-bc6f1072ab11" providerId="AD" clId="Web-{9D63774D-F39D-4164-A61C-83F85EC2306F}" dt="2021-08-22T10:39:25.278" v="37"/>
          <ac:spMkLst>
            <pc:docMk/>
            <pc:sldMk cId="3225896697" sldId="259"/>
            <ac:spMk id="4" creationId="{07355A59-46E5-4562-9F98-51502100CD04}"/>
          </ac:spMkLst>
        </pc:spChg>
        <pc:spChg chg="add mod ord">
          <ac:chgData name="Castrén Sakari" userId="S::sakari.castren@careeria.fi::794b6d7d-9283-494a-aa0d-bc6f1072ab11" providerId="AD" clId="Web-{9D63774D-F39D-4164-A61C-83F85EC2306F}" dt="2021-08-22T10:41:44.770" v="51" actId="20577"/>
          <ac:spMkLst>
            <pc:docMk/>
            <pc:sldMk cId="3225896697" sldId="259"/>
            <ac:spMk id="6" creationId="{E2656D32-76CA-4CB9-9487-4F8F1C703D95}"/>
          </ac:spMkLst>
        </pc:spChg>
        <pc:spChg chg="del">
          <ac:chgData name="Castrén Sakari" userId="S::sakari.castren@careeria.fi::794b6d7d-9283-494a-aa0d-bc6f1072ab11" providerId="AD" clId="Web-{9D63774D-F39D-4164-A61C-83F85EC2306F}" dt="2021-08-22T10:39:03.995" v="34"/>
          <ac:spMkLst>
            <pc:docMk/>
            <pc:sldMk cId="3225896697" sldId="259"/>
            <ac:spMk id="10" creationId="{B0792D4F-247E-46FE-85FC-881DEFA41D94}"/>
          </ac:spMkLst>
        </pc:spChg>
        <pc:picChg chg="del">
          <ac:chgData name="Castrén Sakari" userId="S::sakari.castren@careeria.fi::794b6d7d-9283-494a-aa0d-bc6f1072ab11" providerId="AD" clId="Web-{9D63774D-F39D-4164-A61C-83F85EC2306F}" dt="2021-08-22T10:38:57.447" v="33"/>
          <ac:picMkLst>
            <pc:docMk/>
            <pc:sldMk cId="3225896697" sldId="259"/>
            <ac:picMk id="5" creationId="{30623E9D-5BD9-4AC6-896A-DC5AA2091CE1}"/>
          </ac:picMkLst>
        </pc:picChg>
        <pc:cxnChg chg="del">
          <ac:chgData name="Castrén Sakari" userId="S::sakari.castren@careeria.fi::794b6d7d-9283-494a-aa0d-bc6f1072ab11" providerId="AD" clId="Web-{9D63774D-F39D-4164-A61C-83F85EC2306F}" dt="2021-08-22T10:39:03.995" v="34"/>
          <ac:cxnSpMkLst>
            <pc:docMk/>
            <pc:sldMk cId="3225896697" sldId="259"/>
            <ac:cxnSpMk id="12" creationId="{7AD0F4D2-80E7-4A78-82EE-BEAEE4945407}"/>
          </ac:cxnSpMkLst>
        </pc:cxnChg>
      </pc:sldChg>
    </pc:docChg>
  </pc:docChgLst>
  <pc:docChgLst>
    <pc:chgData name="Castrén Sakari" userId="S::sakari.castren@careeria.fi::794b6d7d-9283-494a-aa0d-bc6f1072ab11" providerId="AD" clId="Web-{E255D0A4-7095-1709-C37F-243134E93C40}"/>
    <pc:docChg chg="addSld delSld modSld">
      <pc:chgData name="Castrén Sakari" userId="S::sakari.castren@careeria.fi::794b6d7d-9283-494a-aa0d-bc6f1072ab11" providerId="AD" clId="Web-{E255D0A4-7095-1709-C37F-243134E93C40}" dt="2021-08-22T11:16:42.737" v="710"/>
      <pc:docMkLst>
        <pc:docMk/>
      </pc:docMkLst>
      <pc:sldChg chg="del">
        <pc:chgData name="Castrén Sakari" userId="S::sakari.castren@careeria.fi::794b6d7d-9283-494a-aa0d-bc6f1072ab11" providerId="AD" clId="Web-{E255D0A4-7095-1709-C37F-243134E93C40}" dt="2021-08-22T10:50:42.578" v="84"/>
        <pc:sldMkLst>
          <pc:docMk/>
          <pc:sldMk cId="782385677" sldId="256"/>
        </pc:sldMkLst>
      </pc:sldChg>
      <pc:sldChg chg="addSp delSp modSp">
        <pc:chgData name="Castrén Sakari" userId="S::sakari.castren@careeria.fi::794b6d7d-9283-494a-aa0d-bc6f1072ab11" providerId="AD" clId="Web-{E255D0A4-7095-1709-C37F-243134E93C40}" dt="2021-08-22T10:48:28.949" v="81" actId="1076"/>
        <pc:sldMkLst>
          <pc:docMk/>
          <pc:sldMk cId="2107897110" sldId="257"/>
        </pc:sldMkLst>
        <pc:spChg chg="mod">
          <ac:chgData name="Castrén Sakari" userId="S::sakari.castren@careeria.fi::794b6d7d-9283-494a-aa0d-bc6f1072ab11" providerId="AD" clId="Web-{E255D0A4-7095-1709-C37F-243134E93C40}" dt="2021-08-22T10:48:28.949" v="81" actId="1076"/>
          <ac:spMkLst>
            <pc:docMk/>
            <pc:sldMk cId="2107897110" sldId="257"/>
            <ac:spMk id="2" creationId="{56BD5101-F226-4ABE-9233-1F400767D56F}"/>
          </ac:spMkLst>
        </pc:spChg>
        <pc:spChg chg="mod">
          <ac:chgData name="Castrén Sakari" userId="S::sakari.castren@careeria.fi::794b6d7d-9283-494a-aa0d-bc6f1072ab11" providerId="AD" clId="Web-{E255D0A4-7095-1709-C37F-243134E93C40}" dt="2021-08-22T10:47:57.370" v="79" actId="20577"/>
          <ac:spMkLst>
            <pc:docMk/>
            <pc:sldMk cId="2107897110" sldId="257"/>
            <ac:spMk id="4" creationId="{07355A59-46E5-4562-9F98-51502100CD04}"/>
          </ac:spMkLst>
        </pc:spChg>
        <pc:spChg chg="add del mod">
          <ac:chgData name="Castrén Sakari" userId="S::sakari.castren@careeria.fi::794b6d7d-9283-494a-aa0d-bc6f1072ab11" providerId="AD" clId="Web-{E255D0A4-7095-1709-C37F-243134E93C40}" dt="2021-08-22T10:44:42.568" v="5"/>
          <ac:spMkLst>
            <pc:docMk/>
            <pc:sldMk cId="2107897110" sldId="257"/>
            <ac:spMk id="7" creationId="{7B7516B1-4A73-4508-AEFB-EF59B5D18D31}"/>
          </ac:spMkLst>
        </pc:spChg>
        <pc:picChg chg="add del mod">
          <ac:chgData name="Castrén Sakari" userId="S::sakari.castren@careeria.fi::794b6d7d-9283-494a-aa0d-bc6f1072ab11" providerId="AD" clId="Web-{E255D0A4-7095-1709-C37F-243134E93C40}" dt="2021-08-22T10:43:59.942" v="4"/>
          <ac:picMkLst>
            <pc:docMk/>
            <pc:sldMk cId="2107897110" sldId="257"/>
            <ac:picMk id="3" creationId="{2BB695EC-81C5-45A8-B244-E55B16194D48}"/>
          </ac:picMkLst>
        </pc:picChg>
        <pc:picChg chg="del">
          <ac:chgData name="Castrén Sakari" userId="S::sakari.castren@careeria.fi::794b6d7d-9283-494a-aa0d-bc6f1072ab11" providerId="AD" clId="Web-{E255D0A4-7095-1709-C37F-243134E93C40}" dt="2021-08-22T10:43:48.082" v="2"/>
          <ac:picMkLst>
            <pc:docMk/>
            <pc:sldMk cId="2107897110" sldId="257"/>
            <ac:picMk id="5" creationId="{30623E9D-5BD9-4AC6-896A-DC5AA2091CE1}"/>
          </ac:picMkLst>
        </pc:picChg>
        <pc:picChg chg="add mod ord">
          <ac:chgData name="Castrén Sakari" userId="S::sakari.castren@careeria.fi::794b6d7d-9283-494a-aa0d-bc6f1072ab11" providerId="AD" clId="Web-{E255D0A4-7095-1709-C37F-243134E93C40}" dt="2021-08-22T10:45:04.163" v="6" actId="1076"/>
          <ac:picMkLst>
            <pc:docMk/>
            <pc:sldMk cId="2107897110" sldId="257"/>
            <ac:picMk id="8" creationId="{B7FF43E2-E62A-4748-9C14-1D999D4D30C4}"/>
          </ac:picMkLst>
        </pc:picChg>
      </pc:sldChg>
      <pc:sldChg chg="del">
        <pc:chgData name="Castrén Sakari" userId="S::sakari.castren@careeria.fi::794b6d7d-9283-494a-aa0d-bc6f1072ab11" providerId="AD" clId="Web-{E255D0A4-7095-1709-C37F-243134E93C40}" dt="2021-08-22T11:16:42.737" v="710"/>
        <pc:sldMkLst>
          <pc:docMk/>
          <pc:sldMk cId="2764538953" sldId="258"/>
        </pc:sldMkLst>
      </pc:sldChg>
      <pc:sldChg chg="modSp">
        <pc:chgData name="Castrén Sakari" userId="S::sakari.castren@careeria.fi::794b6d7d-9283-494a-aa0d-bc6f1072ab11" providerId="AD" clId="Web-{E255D0A4-7095-1709-C37F-243134E93C40}" dt="2021-08-22T10:49:18.529" v="83" actId="20577"/>
        <pc:sldMkLst>
          <pc:docMk/>
          <pc:sldMk cId="3225896697" sldId="259"/>
        </pc:sldMkLst>
        <pc:spChg chg="mod">
          <ac:chgData name="Castrén Sakari" userId="S::sakari.castren@careeria.fi::794b6d7d-9283-494a-aa0d-bc6f1072ab11" providerId="AD" clId="Web-{E255D0A4-7095-1709-C37F-243134E93C40}" dt="2021-08-22T10:48:45.496" v="82" actId="20577"/>
          <ac:spMkLst>
            <pc:docMk/>
            <pc:sldMk cId="3225896697" sldId="259"/>
            <ac:spMk id="2" creationId="{56BD5101-F226-4ABE-9233-1F400767D56F}"/>
          </ac:spMkLst>
        </pc:spChg>
        <pc:spChg chg="mod">
          <ac:chgData name="Castrén Sakari" userId="S::sakari.castren@careeria.fi::794b6d7d-9283-494a-aa0d-bc6f1072ab11" providerId="AD" clId="Web-{E255D0A4-7095-1709-C37F-243134E93C40}" dt="2021-08-22T10:49:18.529" v="83" actId="20577"/>
          <ac:spMkLst>
            <pc:docMk/>
            <pc:sldMk cId="3225896697" sldId="259"/>
            <ac:spMk id="6" creationId="{E2656D32-76CA-4CB9-9487-4F8F1C703D95}"/>
          </ac:spMkLst>
        </pc:spChg>
      </pc:sldChg>
      <pc:sldChg chg="modSp add replId modNotes">
        <pc:chgData name="Castrén Sakari" userId="S::sakari.castren@careeria.fi::794b6d7d-9283-494a-aa0d-bc6f1072ab11" providerId="AD" clId="Web-{E255D0A4-7095-1709-C37F-243134E93C40}" dt="2021-08-22T11:04:44.917" v="175" actId="20577"/>
        <pc:sldMkLst>
          <pc:docMk/>
          <pc:sldMk cId="2920518440" sldId="260"/>
        </pc:sldMkLst>
        <pc:spChg chg="mod">
          <ac:chgData name="Castrén Sakari" userId="S::sakari.castren@careeria.fi::794b6d7d-9283-494a-aa0d-bc6f1072ab11" providerId="AD" clId="Web-{E255D0A4-7095-1709-C37F-243134E93C40}" dt="2021-08-22T11:04:44.917" v="175" actId="20577"/>
          <ac:spMkLst>
            <pc:docMk/>
            <pc:sldMk cId="2920518440" sldId="260"/>
            <ac:spMk id="2" creationId="{56BD5101-F226-4ABE-9233-1F400767D56F}"/>
          </ac:spMkLst>
        </pc:spChg>
        <pc:spChg chg="mod">
          <ac:chgData name="Castrén Sakari" userId="S::sakari.castren@careeria.fi::794b6d7d-9283-494a-aa0d-bc6f1072ab11" providerId="AD" clId="Web-{E255D0A4-7095-1709-C37F-243134E93C40}" dt="2021-08-22T11:03:57.760" v="172" actId="20577"/>
          <ac:spMkLst>
            <pc:docMk/>
            <pc:sldMk cId="2920518440" sldId="260"/>
            <ac:spMk id="6" creationId="{E2656D32-76CA-4CB9-9487-4F8F1C703D95}"/>
          </ac:spMkLst>
        </pc:spChg>
      </pc:sldChg>
      <pc:sldChg chg="modSp add replId modNotes">
        <pc:chgData name="Castrén Sakari" userId="S::sakari.castren@careeria.fi::794b6d7d-9283-494a-aa0d-bc6f1072ab11" providerId="AD" clId="Web-{E255D0A4-7095-1709-C37F-243134E93C40}" dt="2021-08-22T11:16:38.018" v="709"/>
        <pc:sldMkLst>
          <pc:docMk/>
          <pc:sldMk cId="2951594866" sldId="261"/>
        </pc:sldMkLst>
        <pc:spChg chg="mod">
          <ac:chgData name="Castrén Sakari" userId="S::sakari.castren@careeria.fi::794b6d7d-9283-494a-aa0d-bc6f1072ab11" providerId="AD" clId="Web-{E255D0A4-7095-1709-C37F-243134E93C40}" dt="2021-08-22T11:05:12.387" v="178" actId="20577"/>
          <ac:spMkLst>
            <pc:docMk/>
            <pc:sldMk cId="2951594866" sldId="261"/>
            <ac:spMk id="2" creationId="{56BD5101-F226-4ABE-9233-1F400767D56F}"/>
          </ac:spMkLst>
        </pc:spChg>
        <pc:spChg chg="mod">
          <ac:chgData name="Castrén Sakari" userId="S::sakari.castren@careeria.fi::794b6d7d-9283-494a-aa0d-bc6f1072ab11" providerId="AD" clId="Web-{E255D0A4-7095-1709-C37F-243134E93C40}" dt="2021-08-22T11:16:07.767" v="651" actId="20577"/>
          <ac:spMkLst>
            <pc:docMk/>
            <pc:sldMk cId="2951594866" sldId="261"/>
            <ac:spMk id="6" creationId="{E2656D32-76CA-4CB9-9487-4F8F1C703D95}"/>
          </ac:spMkLst>
        </pc:spChg>
      </pc:sldChg>
    </pc:docChg>
  </pc:docChgLst>
  <pc:docChgLst>
    <pc:chgData name="Castrén Sakari" userId="S::sakari.castren@careeria.fi::794b6d7d-9283-494a-aa0d-bc6f1072ab11" providerId="AD" clId="Web-{A1A529E5-B355-976C-0684-2D68B1EB1FFB}"/>
    <pc:docChg chg="addSld delSld modSld sldOrd modMainMaster">
      <pc:chgData name="Castrén Sakari" userId="S::sakari.castren@careeria.fi::794b6d7d-9283-494a-aa0d-bc6f1072ab11" providerId="AD" clId="Web-{A1A529E5-B355-976C-0684-2D68B1EB1FFB}" dt="2021-09-12T11:04:55.252" v="1295" actId="20577"/>
      <pc:docMkLst>
        <pc:docMk/>
      </pc:docMkLst>
      <pc:sldChg chg="addSp modSp">
        <pc:chgData name="Castrén Sakari" userId="S::sakari.castren@careeria.fi::794b6d7d-9283-494a-aa0d-bc6f1072ab11" providerId="AD" clId="Web-{A1A529E5-B355-976C-0684-2D68B1EB1FFB}" dt="2021-09-12T10:40:37.639" v="1161"/>
        <pc:sldMkLst>
          <pc:docMk/>
          <pc:sldMk cId="2107897110" sldId="257"/>
        </pc:sldMkLst>
        <pc:spChg chg="add mod">
          <ac:chgData name="Castrén Sakari" userId="S::sakari.castren@careeria.fi::794b6d7d-9283-494a-aa0d-bc6f1072ab11" providerId="AD" clId="Web-{A1A529E5-B355-976C-0684-2D68B1EB1FFB}" dt="2021-09-12T10:40:37.639" v="1161"/>
          <ac:spMkLst>
            <pc:docMk/>
            <pc:sldMk cId="2107897110" sldId="257"/>
            <ac:spMk id="3" creationId="{4C2F34CC-D0EE-45E0-BFF9-8FDBDEE4BD22}"/>
          </ac:spMkLst>
        </pc:spChg>
      </pc:sldChg>
      <pc:sldChg chg="addSp modSp modNotes">
        <pc:chgData name="Castrén Sakari" userId="S::sakari.castren@careeria.fi::794b6d7d-9283-494a-aa0d-bc6f1072ab11" providerId="AD" clId="Web-{A1A529E5-B355-976C-0684-2D68B1EB1FFB}" dt="2021-09-12T10:56:45.068" v="1264"/>
        <pc:sldMkLst>
          <pc:docMk/>
          <pc:sldMk cId="3225896697" sldId="259"/>
        </pc:sldMkLst>
        <pc:spChg chg="add mod">
          <ac:chgData name="Castrén Sakari" userId="S::sakari.castren@careeria.fi::794b6d7d-9283-494a-aa0d-bc6f1072ab11" providerId="AD" clId="Web-{A1A529E5-B355-976C-0684-2D68B1EB1FFB}" dt="2021-09-12T10:40:50.499" v="1162"/>
          <ac:spMkLst>
            <pc:docMk/>
            <pc:sldMk cId="3225896697" sldId="259"/>
            <ac:spMk id="3" creationId="{008575F1-64FE-458A-B847-D6AC39341237}"/>
          </ac:spMkLst>
        </pc:spChg>
        <pc:spChg chg="mod">
          <ac:chgData name="Castrén Sakari" userId="S::sakari.castren@careeria.fi::794b6d7d-9283-494a-aa0d-bc6f1072ab11" providerId="AD" clId="Web-{A1A529E5-B355-976C-0684-2D68B1EB1FFB}" dt="2021-09-12T10:15:13.624" v="826" actId="20577"/>
          <ac:spMkLst>
            <pc:docMk/>
            <pc:sldMk cId="3225896697" sldId="259"/>
            <ac:spMk id="6" creationId="{E2656D32-76CA-4CB9-9487-4F8F1C703D95}"/>
          </ac:spMkLst>
        </pc:spChg>
      </pc:sldChg>
      <pc:sldChg chg="addSp modSp modNotes">
        <pc:chgData name="Castrén Sakari" userId="S::sakari.castren@careeria.fi::794b6d7d-9283-494a-aa0d-bc6f1072ab11" providerId="AD" clId="Web-{A1A529E5-B355-976C-0684-2D68B1EB1FFB}" dt="2021-09-12T11:04:55.252" v="1295" actId="20577"/>
        <pc:sldMkLst>
          <pc:docMk/>
          <pc:sldMk cId="2920518440" sldId="260"/>
        </pc:sldMkLst>
        <pc:spChg chg="add mod">
          <ac:chgData name="Castrén Sakari" userId="S::sakari.castren@careeria.fi::794b6d7d-9283-494a-aa0d-bc6f1072ab11" providerId="AD" clId="Web-{A1A529E5-B355-976C-0684-2D68B1EB1FFB}" dt="2021-09-12T10:40:50.499" v="1162"/>
          <ac:spMkLst>
            <pc:docMk/>
            <pc:sldMk cId="2920518440" sldId="260"/>
            <ac:spMk id="3" creationId="{2709EC64-339D-4498-8210-CF0B9BDB44DB}"/>
          </ac:spMkLst>
        </pc:spChg>
        <pc:spChg chg="mod">
          <ac:chgData name="Castrén Sakari" userId="S::sakari.castren@careeria.fi::794b6d7d-9283-494a-aa0d-bc6f1072ab11" providerId="AD" clId="Web-{A1A529E5-B355-976C-0684-2D68B1EB1FFB}" dt="2021-09-12T11:04:55.252" v="1295" actId="20577"/>
          <ac:spMkLst>
            <pc:docMk/>
            <pc:sldMk cId="2920518440" sldId="260"/>
            <ac:spMk id="6" creationId="{E2656D32-76CA-4CB9-9487-4F8F1C703D95}"/>
          </ac:spMkLst>
        </pc:spChg>
      </pc:sldChg>
      <pc:sldChg chg="addSp modSp modNotes">
        <pc:chgData name="Castrén Sakari" userId="S::sakari.castren@careeria.fi::794b6d7d-9283-494a-aa0d-bc6f1072ab11" providerId="AD" clId="Web-{A1A529E5-B355-976C-0684-2D68B1EB1FFB}" dt="2021-09-12T10:42:08.203" v="1165"/>
        <pc:sldMkLst>
          <pc:docMk/>
          <pc:sldMk cId="2951594866" sldId="261"/>
        </pc:sldMkLst>
        <pc:spChg chg="add mod">
          <ac:chgData name="Castrén Sakari" userId="S::sakari.castren@careeria.fi::794b6d7d-9283-494a-aa0d-bc6f1072ab11" providerId="AD" clId="Web-{A1A529E5-B355-976C-0684-2D68B1EB1FFB}" dt="2021-09-12T10:40:50.499" v="1162"/>
          <ac:spMkLst>
            <pc:docMk/>
            <pc:sldMk cId="2951594866" sldId="261"/>
            <ac:spMk id="3" creationId="{1E364018-B76C-497E-A597-709E75F3C4A0}"/>
          </ac:spMkLst>
        </pc:spChg>
        <pc:spChg chg="mod">
          <ac:chgData name="Castrén Sakari" userId="S::sakari.castren@careeria.fi::794b6d7d-9283-494a-aa0d-bc6f1072ab11" providerId="AD" clId="Web-{A1A529E5-B355-976C-0684-2D68B1EB1FFB}" dt="2021-09-12T10:37:40.432" v="1141" actId="20577"/>
          <ac:spMkLst>
            <pc:docMk/>
            <pc:sldMk cId="2951594866" sldId="261"/>
            <ac:spMk id="6" creationId="{E2656D32-76CA-4CB9-9487-4F8F1C703D95}"/>
          </ac:spMkLst>
        </pc:spChg>
      </pc:sldChg>
      <pc:sldChg chg="new del">
        <pc:chgData name="Castrén Sakari" userId="S::sakari.castren@careeria.fi::794b6d7d-9283-494a-aa0d-bc6f1072ab11" providerId="AD" clId="Web-{A1A529E5-B355-976C-0684-2D68B1EB1FFB}" dt="2021-09-12T09:39:32.361" v="138"/>
        <pc:sldMkLst>
          <pc:docMk/>
          <pc:sldMk cId="3425767750" sldId="262"/>
        </pc:sldMkLst>
      </pc:sldChg>
      <pc:sldChg chg="addSp modSp add ord replId modNotes">
        <pc:chgData name="Castrén Sakari" userId="S::sakari.castren@careeria.fi::794b6d7d-9283-494a-aa0d-bc6f1072ab11" providerId="AD" clId="Web-{A1A529E5-B355-976C-0684-2D68B1EB1FFB}" dt="2021-09-12T10:40:50.499" v="1162"/>
        <pc:sldMkLst>
          <pc:docMk/>
          <pc:sldMk cId="3622596775" sldId="262"/>
        </pc:sldMkLst>
        <pc:spChg chg="mod">
          <ac:chgData name="Castrén Sakari" userId="S::sakari.castren@careeria.fi::794b6d7d-9283-494a-aa0d-bc6f1072ab11" providerId="AD" clId="Web-{A1A529E5-B355-976C-0684-2D68B1EB1FFB}" dt="2021-09-12T10:15:44" v="828" actId="20577"/>
          <ac:spMkLst>
            <pc:docMk/>
            <pc:sldMk cId="3622596775" sldId="262"/>
            <ac:spMk id="2" creationId="{56BD5101-F226-4ABE-9233-1F400767D56F}"/>
          </ac:spMkLst>
        </pc:spChg>
        <pc:spChg chg="add mod">
          <ac:chgData name="Castrén Sakari" userId="S::sakari.castren@careeria.fi::794b6d7d-9283-494a-aa0d-bc6f1072ab11" providerId="AD" clId="Web-{A1A529E5-B355-976C-0684-2D68B1EB1FFB}" dt="2021-09-12T10:40:50.499" v="1162"/>
          <ac:spMkLst>
            <pc:docMk/>
            <pc:sldMk cId="3622596775" sldId="262"/>
            <ac:spMk id="3" creationId="{145D5CA1-96F6-4A63-9CB0-013EDCD5ED0F}"/>
          </ac:spMkLst>
        </pc:spChg>
        <pc:spChg chg="mod">
          <ac:chgData name="Castrén Sakari" userId="S::sakari.castren@careeria.fi::794b6d7d-9283-494a-aa0d-bc6f1072ab11" providerId="AD" clId="Web-{A1A529E5-B355-976C-0684-2D68B1EB1FFB}" dt="2021-09-12T10:10:15.246" v="675" actId="20577"/>
          <ac:spMkLst>
            <pc:docMk/>
            <pc:sldMk cId="3622596775" sldId="262"/>
            <ac:spMk id="6" creationId="{E2656D32-76CA-4CB9-9487-4F8F1C703D95}"/>
          </ac:spMkLst>
        </pc:spChg>
      </pc:sldChg>
      <pc:sldChg chg="modSp add del replId">
        <pc:chgData name="Castrén Sakari" userId="S::sakari.castren@careeria.fi::794b6d7d-9283-494a-aa0d-bc6f1072ab11" providerId="AD" clId="Web-{A1A529E5-B355-976C-0684-2D68B1EB1FFB}" dt="2021-09-12T09:41:35.504" v="170"/>
        <pc:sldMkLst>
          <pc:docMk/>
          <pc:sldMk cId="439406156" sldId="263"/>
        </pc:sldMkLst>
        <pc:spChg chg="mod">
          <ac:chgData name="Castrén Sakari" userId="S::sakari.castren@careeria.fi::794b6d7d-9283-494a-aa0d-bc6f1072ab11" providerId="AD" clId="Web-{A1A529E5-B355-976C-0684-2D68B1EB1FFB}" dt="2021-09-12T09:40:58.769" v="166" actId="20577"/>
          <ac:spMkLst>
            <pc:docMk/>
            <pc:sldMk cId="439406156" sldId="263"/>
            <ac:spMk id="2" creationId="{56BD5101-F226-4ABE-9233-1F400767D56F}"/>
          </ac:spMkLst>
        </pc:spChg>
      </pc:sldChg>
      <pc:sldChg chg="addSp modSp add replId modNotes">
        <pc:chgData name="Castrén Sakari" userId="S::sakari.castren@careeria.fi::794b6d7d-9283-494a-aa0d-bc6f1072ab11" providerId="AD" clId="Web-{A1A529E5-B355-976C-0684-2D68B1EB1FFB}" dt="2021-09-12T10:40:50.499" v="1162"/>
        <pc:sldMkLst>
          <pc:docMk/>
          <pc:sldMk cId="137564180" sldId="264"/>
        </pc:sldMkLst>
        <pc:spChg chg="mod">
          <ac:chgData name="Castrén Sakari" userId="S::sakari.castren@careeria.fi::794b6d7d-9283-494a-aa0d-bc6f1072ab11" providerId="AD" clId="Web-{A1A529E5-B355-976C-0684-2D68B1EB1FFB}" dt="2021-09-12T10:15:52.406" v="830" actId="20577"/>
          <ac:spMkLst>
            <pc:docMk/>
            <pc:sldMk cId="137564180" sldId="264"/>
            <ac:spMk id="2" creationId="{56BD5101-F226-4ABE-9233-1F400767D56F}"/>
          </ac:spMkLst>
        </pc:spChg>
        <pc:spChg chg="add mod">
          <ac:chgData name="Castrén Sakari" userId="S::sakari.castren@careeria.fi::794b6d7d-9283-494a-aa0d-bc6f1072ab11" providerId="AD" clId="Web-{A1A529E5-B355-976C-0684-2D68B1EB1FFB}" dt="2021-09-12T10:40:50.499" v="1162"/>
          <ac:spMkLst>
            <pc:docMk/>
            <pc:sldMk cId="137564180" sldId="264"/>
            <ac:spMk id="3" creationId="{0D333393-1386-4E3F-8456-F7029128817C}"/>
          </ac:spMkLst>
        </pc:spChg>
        <pc:spChg chg="mod">
          <ac:chgData name="Castrén Sakari" userId="S::sakari.castren@careeria.fi::794b6d7d-9283-494a-aa0d-bc6f1072ab11" providerId="AD" clId="Web-{A1A529E5-B355-976C-0684-2D68B1EB1FFB}" dt="2021-09-12T10:08:09.181" v="663" actId="20577"/>
          <ac:spMkLst>
            <pc:docMk/>
            <pc:sldMk cId="137564180" sldId="264"/>
            <ac:spMk id="6" creationId="{E2656D32-76CA-4CB9-9487-4F8F1C703D95}"/>
          </ac:spMkLst>
        </pc:spChg>
      </pc:sldChg>
      <pc:sldMasterChg chg="mod modSldLayout">
        <pc:chgData name="Castrén Sakari" userId="S::sakari.castren@careeria.fi::794b6d7d-9283-494a-aa0d-bc6f1072ab11" providerId="AD" clId="Web-{A1A529E5-B355-976C-0684-2D68B1EB1FFB}" dt="2021-09-12T10:40:50.499" v="1162"/>
        <pc:sldMasterMkLst>
          <pc:docMk/>
          <pc:sldMasterMk cId="1034520112" sldId="2147483648"/>
        </pc:sldMasterMkLst>
        <pc:sldLayoutChg chg="mod">
          <pc:chgData name="Castrén Sakari" userId="S::sakari.castren@careeria.fi::794b6d7d-9283-494a-aa0d-bc6f1072ab11" providerId="AD" clId="Web-{A1A529E5-B355-976C-0684-2D68B1EB1FFB}" dt="2021-09-12T10:40:50.499" v="1162"/>
          <pc:sldLayoutMkLst>
            <pc:docMk/>
            <pc:sldMasterMk cId="1034520112" sldId="2147483648"/>
            <pc:sldLayoutMk cId="2822443542" sldId="2147483649"/>
          </pc:sldLayoutMkLst>
        </pc:sldLayoutChg>
        <pc:sldLayoutChg chg="mod">
          <pc:chgData name="Castrén Sakari" userId="S::sakari.castren@careeria.fi::794b6d7d-9283-494a-aa0d-bc6f1072ab11" providerId="AD" clId="Web-{A1A529E5-B355-976C-0684-2D68B1EB1FFB}" dt="2021-09-12T10:40:50.499" v="1162"/>
          <pc:sldLayoutMkLst>
            <pc:docMk/>
            <pc:sldMasterMk cId="1034520112" sldId="2147483648"/>
            <pc:sldLayoutMk cId="191875738" sldId="2147483650"/>
          </pc:sldLayoutMkLst>
        </pc:sldLayoutChg>
        <pc:sldLayoutChg chg="mod">
          <pc:chgData name="Castrén Sakari" userId="S::sakari.castren@careeria.fi::794b6d7d-9283-494a-aa0d-bc6f1072ab11" providerId="AD" clId="Web-{A1A529E5-B355-976C-0684-2D68B1EB1FFB}" dt="2021-09-12T10:40:50.499" v="1162"/>
          <pc:sldLayoutMkLst>
            <pc:docMk/>
            <pc:sldMasterMk cId="1034520112" sldId="2147483648"/>
            <pc:sldLayoutMk cId="625772058" sldId="2147483651"/>
          </pc:sldLayoutMkLst>
        </pc:sldLayoutChg>
        <pc:sldLayoutChg chg="mod">
          <pc:chgData name="Castrén Sakari" userId="S::sakari.castren@careeria.fi::794b6d7d-9283-494a-aa0d-bc6f1072ab11" providerId="AD" clId="Web-{A1A529E5-B355-976C-0684-2D68B1EB1FFB}" dt="2021-09-12T10:40:50.499" v="1162"/>
          <pc:sldLayoutMkLst>
            <pc:docMk/>
            <pc:sldMasterMk cId="1034520112" sldId="2147483648"/>
            <pc:sldLayoutMk cId="1368371511" sldId="2147483652"/>
          </pc:sldLayoutMkLst>
        </pc:sldLayoutChg>
        <pc:sldLayoutChg chg="mod">
          <pc:chgData name="Castrén Sakari" userId="S::sakari.castren@careeria.fi::794b6d7d-9283-494a-aa0d-bc6f1072ab11" providerId="AD" clId="Web-{A1A529E5-B355-976C-0684-2D68B1EB1FFB}" dt="2021-09-12T10:40:50.499" v="1162"/>
          <pc:sldLayoutMkLst>
            <pc:docMk/>
            <pc:sldMasterMk cId="1034520112" sldId="2147483648"/>
            <pc:sldLayoutMk cId="4234365057" sldId="2147483653"/>
          </pc:sldLayoutMkLst>
        </pc:sldLayoutChg>
        <pc:sldLayoutChg chg="mod">
          <pc:chgData name="Castrén Sakari" userId="S::sakari.castren@careeria.fi::794b6d7d-9283-494a-aa0d-bc6f1072ab11" providerId="AD" clId="Web-{A1A529E5-B355-976C-0684-2D68B1EB1FFB}" dt="2021-09-12T10:40:50.499" v="1162"/>
          <pc:sldLayoutMkLst>
            <pc:docMk/>
            <pc:sldMasterMk cId="1034520112" sldId="2147483648"/>
            <pc:sldLayoutMk cId="323876409" sldId="2147483654"/>
          </pc:sldLayoutMkLst>
        </pc:sldLayoutChg>
        <pc:sldLayoutChg chg="mod">
          <pc:chgData name="Castrén Sakari" userId="S::sakari.castren@careeria.fi::794b6d7d-9283-494a-aa0d-bc6f1072ab11" providerId="AD" clId="Web-{A1A529E5-B355-976C-0684-2D68B1EB1FFB}" dt="2021-09-12T10:40:50.499" v="1162"/>
          <pc:sldLayoutMkLst>
            <pc:docMk/>
            <pc:sldMasterMk cId="1034520112" sldId="2147483648"/>
            <pc:sldLayoutMk cId="1583615748" sldId="2147483655"/>
          </pc:sldLayoutMkLst>
        </pc:sldLayoutChg>
        <pc:sldLayoutChg chg="mod">
          <pc:chgData name="Castrén Sakari" userId="S::sakari.castren@careeria.fi::794b6d7d-9283-494a-aa0d-bc6f1072ab11" providerId="AD" clId="Web-{A1A529E5-B355-976C-0684-2D68B1EB1FFB}" dt="2021-09-12T10:40:50.499" v="1162"/>
          <pc:sldLayoutMkLst>
            <pc:docMk/>
            <pc:sldMasterMk cId="1034520112" sldId="2147483648"/>
            <pc:sldLayoutMk cId="3827074677" sldId="2147483656"/>
          </pc:sldLayoutMkLst>
        </pc:sldLayoutChg>
        <pc:sldLayoutChg chg="mod">
          <pc:chgData name="Castrén Sakari" userId="S::sakari.castren@careeria.fi::794b6d7d-9283-494a-aa0d-bc6f1072ab11" providerId="AD" clId="Web-{A1A529E5-B355-976C-0684-2D68B1EB1FFB}" dt="2021-09-12T10:40:50.499" v="1162"/>
          <pc:sldLayoutMkLst>
            <pc:docMk/>
            <pc:sldMasterMk cId="1034520112" sldId="2147483648"/>
            <pc:sldLayoutMk cId="3139981579" sldId="2147483657"/>
          </pc:sldLayoutMkLst>
        </pc:sldLayoutChg>
        <pc:sldLayoutChg chg="mod">
          <pc:chgData name="Castrén Sakari" userId="S::sakari.castren@careeria.fi::794b6d7d-9283-494a-aa0d-bc6f1072ab11" providerId="AD" clId="Web-{A1A529E5-B355-976C-0684-2D68B1EB1FFB}" dt="2021-09-12T10:40:50.499" v="1162"/>
          <pc:sldLayoutMkLst>
            <pc:docMk/>
            <pc:sldMasterMk cId="1034520112" sldId="2147483648"/>
            <pc:sldLayoutMk cId="1012034331" sldId="2147483658"/>
          </pc:sldLayoutMkLst>
        </pc:sldLayoutChg>
        <pc:sldLayoutChg chg="mod">
          <pc:chgData name="Castrén Sakari" userId="S::sakari.castren@careeria.fi::794b6d7d-9283-494a-aa0d-bc6f1072ab11" providerId="AD" clId="Web-{A1A529E5-B355-976C-0684-2D68B1EB1FFB}" dt="2021-09-12T10:40:50.499" v="1162"/>
          <pc:sldLayoutMkLst>
            <pc:docMk/>
            <pc:sldMasterMk cId="1034520112" sldId="2147483648"/>
            <pc:sldLayoutMk cId="3406455356" sldId="2147483659"/>
          </pc:sldLayoutMkLst>
        </pc:sldLayoutChg>
      </pc:sldMasterChg>
    </pc:docChg>
  </pc:docChgLst>
  <pc:docChgLst>
    <pc:chgData name="Castrén Sakari" userId="S::sakari.castren@careeria.fi::794b6d7d-9283-494a-aa0d-bc6f1072ab11" providerId="AD" clId="Web-{58D8A95B-BD62-0A98-5544-CCBBC4F9E3F3}"/>
    <pc:docChg chg="addSld delSld modSld modMainMaster">
      <pc:chgData name="Castrén Sakari" userId="S::sakari.castren@careeria.fi::794b6d7d-9283-494a-aa0d-bc6f1072ab11" providerId="AD" clId="Web-{58D8A95B-BD62-0A98-5544-CCBBC4F9E3F3}" dt="2021-09-13T12:11:52.389" v="395" actId="20577"/>
      <pc:docMkLst>
        <pc:docMk/>
      </pc:docMkLst>
      <pc:sldChg chg="addSp delSp modSp mod delDesignElem chgLayout">
        <pc:chgData name="Castrén Sakari" userId="S::sakari.castren@careeria.fi::794b6d7d-9283-494a-aa0d-bc6f1072ab11" providerId="AD" clId="Web-{58D8A95B-BD62-0A98-5544-CCBBC4F9E3F3}" dt="2021-09-13T12:09:11.270" v="361" actId="20577"/>
        <pc:sldMkLst>
          <pc:docMk/>
          <pc:sldMk cId="2107897110" sldId="257"/>
        </pc:sldMkLst>
        <pc:spChg chg="mod ord">
          <ac:chgData name="Castrén Sakari" userId="S::sakari.castren@careeria.fi::794b6d7d-9283-494a-aa0d-bc6f1072ab11" providerId="AD" clId="Web-{58D8A95B-BD62-0A98-5544-CCBBC4F9E3F3}" dt="2021-09-13T12:09:11.270" v="361" actId="20577"/>
          <ac:spMkLst>
            <pc:docMk/>
            <pc:sldMk cId="2107897110" sldId="257"/>
            <ac:spMk id="2" creationId="{56BD5101-F226-4ABE-9233-1F400767D56F}"/>
          </ac:spMkLst>
        </pc:spChg>
        <pc:spChg chg="mod ord">
          <ac:chgData name="Castrén Sakari" userId="S::sakari.castren@careeria.fi::794b6d7d-9283-494a-aa0d-bc6f1072ab11" providerId="AD" clId="Web-{58D8A95B-BD62-0A98-5544-CCBBC4F9E3F3}" dt="2021-09-13T12:08:27.033" v="358"/>
          <ac:spMkLst>
            <pc:docMk/>
            <pc:sldMk cId="2107897110" sldId="257"/>
            <ac:spMk id="3" creationId="{4C2F34CC-D0EE-45E0-BFF9-8FDBDEE4BD22}"/>
          </ac:spMkLst>
        </pc:spChg>
        <pc:spChg chg="mod ord">
          <ac:chgData name="Castrén Sakari" userId="S::sakari.castren@careeria.fi::794b6d7d-9283-494a-aa0d-bc6f1072ab11" providerId="AD" clId="Web-{58D8A95B-BD62-0A98-5544-CCBBC4F9E3F3}" dt="2021-09-13T12:09:01.754" v="359" actId="20577"/>
          <ac:spMkLst>
            <pc:docMk/>
            <pc:sldMk cId="2107897110" sldId="257"/>
            <ac:spMk id="4" creationId="{07355A59-46E5-4562-9F98-51502100CD04}"/>
          </ac:spMkLst>
        </pc:spChg>
        <pc:spChg chg="add mod ord">
          <ac:chgData name="Castrén Sakari" userId="S::sakari.castren@careeria.fi::794b6d7d-9283-494a-aa0d-bc6f1072ab11" providerId="AD" clId="Web-{58D8A95B-BD62-0A98-5544-CCBBC4F9E3F3}" dt="2021-09-13T12:08:27.033" v="358"/>
          <ac:spMkLst>
            <pc:docMk/>
            <pc:sldMk cId="2107897110" sldId="257"/>
            <ac:spMk id="5" creationId="{1D0489FF-77B6-438F-BB72-2B2DDC63723D}"/>
          </ac:spMkLst>
        </pc:spChg>
        <pc:spChg chg="del">
          <ac:chgData name="Castrén Sakari" userId="S::sakari.castren@careeria.fi::794b6d7d-9283-494a-aa0d-bc6f1072ab11" providerId="AD" clId="Web-{58D8A95B-BD62-0A98-5544-CCBBC4F9E3F3}" dt="2021-09-13T12:07:36.952" v="354"/>
          <ac:spMkLst>
            <pc:docMk/>
            <pc:sldMk cId="2107897110" sldId="257"/>
            <ac:spMk id="10" creationId="{B0792D4F-247E-46FE-85FC-881DEFA41D94}"/>
          </ac:spMkLst>
        </pc:spChg>
        <pc:picChg chg="del mod ord">
          <ac:chgData name="Castrén Sakari" userId="S::sakari.castren@careeria.fi::794b6d7d-9283-494a-aa0d-bc6f1072ab11" providerId="AD" clId="Web-{58D8A95B-BD62-0A98-5544-CCBBC4F9E3F3}" dt="2021-09-13T12:07:40.296" v="355"/>
          <ac:picMkLst>
            <pc:docMk/>
            <pc:sldMk cId="2107897110" sldId="257"/>
            <ac:picMk id="8" creationId="{B7FF43E2-E62A-4748-9C14-1D999D4D30C4}"/>
          </ac:picMkLst>
        </pc:picChg>
        <pc:cxnChg chg="del">
          <ac:chgData name="Castrén Sakari" userId="S::sakari.castren@careeria.fi::794b6d7d-9283-494a-aa0d-bc6f1072ab11" providerId="AD" clId="Web-{58D8A95B-BD62-0A98-5544-CCBBC4F9E3F3}" dt="2021-09-13T12:07:36.952" v="354"/>
          <ac:cxnSpMkLst>
            <pc:docMk/>
            <pc:sldMk cId="2107897110" sldId="257"/>
            <ac:cxnSpMk id="12" creationId="{7AD0F4D2-80E7-4A78-82EE-BEAEE4945407}"/>
          </ac:cxnSpMkLst>
        </pc:cxnChg>
      </pc:sldChg>
      <pc:sldChg chg="addSp modSp">
        <pc:chgData name="Castrén Sakari" userId="S::sakari.castren@careeria.fi::794b6d7d-9283-494a-aa0d-bc6f1072ab11" providerId="AD" clId="Web-{58D8A95B-BD62-0A98-5544-CCBBC4F9E3F3}" dt="2021-09-13T12:10:03.585" v="370"/>
        <pc:sldMkLst>
          <pc:docMk/>
          <pc:sldMk cId="3225896697" sldId="259"/>
        </pc:sldMkLst>
        <pc:spChg chg="add mod">
          <ac:chgData name="Castrén Sakari" userId="S::sakari.castren@careeria.fi::794b6d7d-9283-494a-aa0d-bc6f1072ab11" providerId="AD" clId="Web-{58D8A95B-BD62-0A98-5544-CCBBC4F9E3F3}" dt="2021-09-13T12:10:03.585" v="370"/>
          <ac:spMkLst>
            <pc:docMk/>
            <pc:sldMk cId="3225896697" sldId="259"/>
            <ac:spMk id="4" creationId="{90D4B932-8283-4960-B58E-76A8D3FB654E}"/>
          </ac:spMkLst>
        </pc:spChg>
        <pc:spChg chg="mod">
          <ac:chgData name="Castrén Sakari" userId="S::sakari.castren@careeria.fi::794b6d7d-9283-494a-aa0d-bc6f1072ab11" providerId="AD" clId="Web-{58D8A95B-BD62-0A98-5544-CCBBC4F9E3F3}" dt="2021-09-13T07:40:06.271" v="350" actId="20577"/>
          <ac:spMkLst>
            <pc:docMk/>
            <pc:sldMk cId="3225896697" sldId="259"/>
            <ac:spMk id="6" creationId="{E2656D32-76CA-4CB9-9487-4F8F1C703D95}"/>
          </ac:spMkLst>
        </pc:spChg>
      </pc:sldChg>
      <pc:sldChg chg="addSp modSp">
        <pc:chgData name="Castrén Sakari" userId="S::sakari.castren@careeria.fi::794b6d7d-9283-494a-aa0d-bc6f1072ab11" providerId="AD" clId="Web-{58D8A95B-BD62-0A98-5544-CCBBC4F9E3F3}" dt="2021-09-13T12:10:29.274" v="372" actId="20577"/>
        <pc:sldMkLst>
          <pc:docMk/>
          <pc:sldMk cId="2920518440" sldId="260"/>
        </pc:sldMkLst>
        <pc:spChg chg="add mod">
          <ac:chgData name="Castrén Sakari" userId="S::sakari.castren@careeria.fi::794b6d7d-9283-494a-aa0d-bc6f1072ab11" providerId="AD" clId="Web-{58D8A95B-BD62-0A98-5544-CCBBC4F9E3F3}" dt="2021-09-13T12:10:06.304" v="371"/>
          <ac:spMkLst>
            <pc:docMk/>
            <pc:sldMk cId="2920518440" sldId="260"/>
            <ac:spMk id="4" creationId="{5AD5F49C-708C-4063-9B20-CED9445D90A1}"/>
          </ac:spMkLst>
        </pc:spChg>
        <pc:spChg chg="mod">
          <ac:chgData name="Castrén Sakari" userId="S::sakari.castren@careeria.fi::794b6d7d-9283-494a-aa0d-bc6f1072ab11" providerId="AD" clId="Web-{58D8A95B-BD62-0A98-5544-CCBBC4F9E3F3}" dt="2021-09-13T12:10:29.274" v="372" actId="20577"/>
          <ac:spMkLst>
            <pc:docMk/>
            <pc:sldMk cId="2920518440" sldId="260"/>
            <ac:spMk id="6" creationId="{E2656D32-76CA-4CB9-9487-4F8F1C703D95}"/>
          </ac:spMkLst>
        </pc:spChg>
      </pc:sldChg>
      <pc:sldChg chg="addSp modSp">
        <pc:chgData name="Castrén Sakari" userId="S::sakari.castren@careeria.fi::794b6d7d-9283-494a-aa0d-bc6f1072ab11" providerId="AD" clId="Web-{58D8A95B-BD62-0A98-5544-CCBBC4F9E3F3}" dt="2021-09-13T12:10:43.869" v="379" actId="20577"/>
        <pc:sldMkLst>
          <pc:docMk/>
          <pc:sldMk cId="2951594866" sldId="261"/>
        </pc:sldMkLst>
        <pc:spChg chg="add mod">
          <ac:chgData name="Castrén Sakari" userId="S::sakari.castren@careeria.fi::794b6d7d-9283-494a-aa0d-bc6f1072ab11" providerId="AD" clId="Web-{58D8A95B-BD62-0A98-5544-CCBBC4F9E3F3}" dt="2021-09-13T12:10:06.304" v="371"/>
          <ac:spMkLst>
            <pc:docMk/>
            <pc:sldMk cId="2951594866" sldId="261"/>
            <ac:spMk id="4" creationId="{01102311-C878-4DCE-A3AD-8CA099874848}"/>
          </ac:spMkLst>
        </pc:spChg>
        <pc:spChg chg="mod">
          <ac:chgData name="Castrén Sakari" userId="S::sakari.castren@careeria.fi::794b6d7d-9283-494a-aa0d-bc6f1072ab11" providerId="AD" clId="Web-{58D8A95B-BD62-0A98-5544-CCBBC4F9E3F3}" dt="2021-09-13T12:10:43.869" v="379" actId="20577"/>
          <ac:spMkLst>
            <pc:docMk/>
            <pc:sldMk cId="2951594866" sldId="261"/>
            <ac:spMk id="6" creationId="{E2656D32-76CA-4CB9-9487-4F8F1C703D95}"/>
          </ac:spMkLst>
        </pc:spChg>
      </pc:sldChg>
      <pc:sldChg chg="addSp modSp del mod modShow">
        <pc:chgData name="Castrén Sakari" userId="S::sakari.castren@careeria.fi::794b6d7d-9283-494a-aa0d-bc6f1072ab11" providerId="AD" clId="Web-{58D8A95B-BD62-0A98-5544-CCBBC4F9E3F3}" dt="2021-09-13T07:27:01.850" v="314"/>
        <pc:sldMkLst>
          <pc:docMk/>
          <pc:sldMk cId="3622596775" sldId="262"/>
        </pc:sldMkLst>
        <pc:spChg chg="add mod">
          <ac:chgData name="Castrén Sakari" userId="S::sakari.castren@careeria.fi::794b6d7d-9283-494a-aa0d-bc6f1072ab11" providerId="AD" clId="Web-{58D8A95B-BD62-0A98-5544-CCBBC4F9E3F3}" dt="2021-09-13T07:18:02.177" v="311"/>
          <ac:spMkLst>
            <pc:docMk/>
            <pc:sldMk cId="3622596775" sldId="262"/>
            <ac:spMk id="4" creationId="{7FC1E295-3469-481C-ACB0-463C7EE3DEF7}"/>
          </ac:spMkLst>
        </pc:spChg>
      </pc:sldChg>
      <pc:sldChg chg="addSp modSp del mod modShow">
        <pc:chgData name="Castrén Sakari" userId="S::sakari.castren@careeria.fi::794b6d7d-9283-494a-aa0d-bc6f1072ab11" providerId="AD" clId="Web-{58D8A95B-BD62-0A98-5544-CCBBC4F9E3F3}" dt="2021-09-13T07:27:05.615" v="315"/>
        <pc:sldMkLst>
          <pc:docMk/>
          <pc:sldMk cId="137564180" sldId="264"/>
        </pc:sldMkLst>
        <pc:spChg chg="add mod">
          <ac:chgData name="Castrén Sakari" userId="S::sakari.castren@careeria.fi::794b6d7d-9283-494a-aa0d-bc6f1072ab11" providerId="AD" clId="Web-{58D8A95B-BD62-0A98-5544-CCBBC4F9E3F3}" dt="2021-09-13T07:18:02.177" v="311"/>
          <ac:spMkLst>
            <pc:docMk/>
            <pc:sldMk cId="137564180" sldId="264"/>
            <ac:spMk id="4" creationId="{B640FE32-E664-46D4-950D-E92DA2C55D40}"/>
          </ac:spMkLst>
        </pc:spChg>
      </pc:sldChg>
      <pc:sldChg chg="addSp modSp add replId">
        <pc:chgData name="Castrén Sakari" userId="S::sakari.castren@careeria.fi::794b6d7d-9283-494a-aa0d-bc6f1072ab11" providerId="AD" clId="Web-{58D8A95B-BD62-0A98-5544-CCBBC4F9E3F3}" dt="2021-09-13T12:11:52.389" v="395" actId="20577"/>
        <pc:sldMkLst>
          <pc:docMk/>
          <pc:sldMk cId="2286187960" sldId="265"/>
        </pc:sldMkLst>
        <pc:spChg chg="mod">
          <ac:chgData name="Castrén Sakari" userId="S::sakari.castren@careeria.fi::794b6d7d-9283-494a-aa0d-bc6f1072ab11" providerId="AD" clId="Web-{58D8A95B-BD62-0A98-5544-CCBBC4F9E3F3}" dt="2021-09-13T07:12:37.095" v="270" actId="20577"/>
          <ac:spMkLst>
            <pc:docMk/>
            <pc:sldMk cId="2286187960" sldId="265"/>
            <ac:spMk id="2" creationId="{56BD5101-F226-4ABE-9233-1F400767D56F}"/>
          </ac:spMkLst>
        </pc:spChg>
        <pc:spChg chg="add mod">
          <ac:chgData name="Castrén Sakari" userId="S::sakari.castren@careeria.fi::794b6d7d-9283-494a-aa0d-bc6f1072ab11" providerId="AD" clId="Web-{58D8A95B-BD62-0A98-5544-CCBBC4F9E3F3}" dt="2021-09-13T12:10:06.304" v="371"/>
          <ac:spMkLst>
            <pc:docMk/>
            <pc:sldMk cId="2286187960" sldId="265"/>
            <ac:spMk id="4" creationId="{CDDCBEB1-49C5-4121-B049-6CC2121BE1CE}"/>
          </ac:spMkLst>
        </pc:spChg>
        <pc:spChg chg="mod">
          <ac:chgData name="Castrén Sakari" userId="S::sakari.castren@careeria.fi::794b6d7d-9283-494a-aa0d-bc6f1072ab11" providerId="AD" clId="Web-{58D8A95B-BD62-0A98-5544-CCBBC4F9E3F3}" dt="2021-09-13T12:11:52.389" v="395" actId="20577"/>
          <ac:spMkLst>
            <pc:docMk/>
            <pc:sldMk cId="2286187960" sldId="265"/>
            <ac:spMk id="6" creationId="{E2656D32-76CA-4CB9-9487-4F8F1C703D95}"/>
          </ac:spMkLst>
        </pc:spChg>
      </pc:sldChg>
      <pc:sldChg chg="addSp modSp add replId">
        <pc:chgData name="Castrén Sakari" userId="S::sakari.castren@careeria.fi::794b6d7d-9283-494a-aa0d-bc6f1072ab11" providerId="AD" clId="Web-{58D8A95B-BD62-0A98-5544-CCBBC4F9E3F3}" dt="2021-09-13T12:10:06.304" v="371"/>
        <pc:sldMkLst>
          <pc:docMk/>
          <pc:sldMk cId="3267050537" sldId="266"/>
        </pc:sldMkLst>
        <pc:spChg chg="mod">
          <ac:chgData name="Castrén Sakari" userId="S::sakari.castren@careeria.fi::794b6d7d-9283-494a-aa0d-bc6f1072ab11" providerId="AD" clId="Web-{58D8A95B-BD62-0A98-5544-CCBBC4F9E3F3}" dt="2021-09-13T07:12:43.611" v="272" actId="20577"/>
          <ac:spMkLst>
            <pc:docMk/>
            <pc:sldMk cId="3267050537" sldId="266"/>
            <ac:spMk id="2" creationId="{56BD5101-F226-4ABE-9233-1F400767D56F}"/>
          </ac:spMkLst>
        </pc:spChg>
        <pc:spChg chg="add mod">
          <ac:chgData name="Castrén Sakari" userId="S::sakari.castren@careeria.fi::794b6d7d-9283-494a-aa0d-bc6f1072ab11" providerId="AD" clId="Web-{58D8A95B-BD62-0A98-5544-CCBBC4F9E3F3}" dt="2021-09-13T12:10:06.304" v="371"/>
          <ac:spMkLst>
            <pc:docMk/>
            <pc:sldMk cId="3267050537" sldId="266"/>
            <ac:spMk id="4" creationId="{9596BF1E-064E-4FA6-ADDA-A6865139CD88}"/>
          </ac:spMkLst>
        </pc:spChg>
        <pc:spChg chg="mod">
          <ac:chgData name="Castrén Sakari" userId="S::sakari.castren@careeria.fi::794b6d7d-9283-494a-aa0d-bc6f1072ab11" providerId="AD" clId="Web-{58D8A95B-BD62-0A98-5544-CCBBC4F9E3F3}" dt="2021-09-13T06:57:25.666" v="200" actId="20577"/>
          <ac:spMkLst>
            <pc:docMk/>
            <pc:sldMk cId="3267050537" sldId="266"/>
            <ac:spMk id="6" creationId="{E2656D32-76CA-4CB9-9487-4F8F1C703D95}"/>
          </ac:spMkLst>
        </pc:spChg>
      </pc:sldChg>
      <pc:sldChg chg="addSp modSp add replId">
        <pc:chgData name="Castrén Sakari" userId="S::sakari.castren@careeria.fi::794b6d7d-9283-494a-aa0d-bc6f1072ab11" providerId="AD" clId="Web-{58D8A95B-BD62-0A98-5544-CCBBC4F9E3F3}" dt="2021-09-13T12:10:06.304" v="371"/>
        <pc:sldMkLst>
          <pc:docMk/>
          <pc:sldMk cId="3123471604" sldId="267"/>
        </pc:sldMkLst>
        <pc:spChg chg="mod">
          <ac:chgData name="Castrén Sakari" userId="S::sakari.castren@careeria.fi::794b6d7d-9283-494a-aa0d-bc6f1072ab11" providerId="AD" clId="Web-{58D8A95B-BD62-0A98-5544-CCBBC4F9E3F3}" dt="2021-09-13T07:12:50.909" v="275" actId="20577"/>
          <ac:spMkLst>
            <pc:docMk/>
            <pc:sldMk cId="3123471604" sldId="267"/>
            <ac:spMk id="2" creationId="{56BD5101-F226-4ABE-9233-1F400767D56F}"/>
          </ac:spMkLst>
        </pc:spChg>
        <pc:spChg chg="add mod">
          <ac:chgData name="Castrén Sakari" userId="S::sakari.castren@careeria.fi::794b6d7d-9283-494a-aa0d-bc6f1072ab11" providerId="AD" clId="Web-{58D8A95B-BD62-0A98-5544-CCBBC4F9E3F3}" dt="2021-09-13T12:10:06.304" v="371"/>
          <ac:spMkLst>
            <pc:docMk/>
            <pc:sldMk cId="3123471604" sldId="267"/>
            <ac:spMk id="4" creationId="{F4B05A38-4502-41E1-BF26-D336EE2F34F0}"/>
          </ac:spMkLst>
        </pc:spChg>
        <pc:spChg chg="mod">
          <ac:chgData name="Castrén Sakari" userId="S::sakari.castren@careeria.fi::794b6d7d-9283-494a-aa0d-bc6f1072ab11" providerId="AD" clId="Web-{58D8A95B-BD62-0A98-5544-CCBBC4F9E3F3}" dt="2021-09-13T07:09:22.146" v="266" actId="20577"/>
          <ac:spMkLst>
            <pc:docMk/>
            <pc:sldMk cId="3123471604" sldId="267"/>
            <ac:spMk id="6" creationId="{E2656D32-76CA-4CB9-9487-4F8F1C703D95}"/>
          </ac:spMkLst>
        </pc:spChg>
      </pc:sldChg>
      <pc:sldMasterChg chg="modSp mod modSldLayout">
        <pc:chgData name="Castrén Sakari" userId="S::sakari.castren@careeria.fi::794b6d7d-9283-494a-aa0d-bc6f1072ab11" providerId="AD" clId="Web-{58D8A95B-BD62-0A98-5544-CCBBC4F9E3F3}" dt="2021-09-13T12:10:06.304" v="371"/>
        <pc:sldMasterMkLst>
          <pc:docMk/>
          <pc:sldMasterMk cId="1034520112" sldId="2147483648"/>
        </pc:sldMasterMkLst>
        <pc:spChg chg="mod">
          <ac:chgData name="Castrén Sakari" userId="S::sakari.castren@careeria.fi::794b6d7d-9283-494a-aa0d-bc6f1072ab11" providerId="AD" clId="Web-{58D8A95B-BD62-0A98-5544-CCBBC4F9E3F3}" dt="2021-09-13T12:10:06.304" v="371"/>
          <ac:spMkLst>
            <pc:docMk/>
            <pc:sldMasterMk cId="1034520112" sldId="2147483648"/>
            <ac:spMk id="5" creationId="{00000000-0000-0000-0000-000000000000}"/>
          </ac:spMkLst>
        </pc:spChg>
        <pc:sldLayoutChg chg="modSp mod">
          <pc:chgData name="Castrén Sakari" userId="S::sakari.castren@careeria.fi::794b6d7d-9283-494a-aa0d-bc6f1072ab11" providerId="AD" clId="Web-{58D8A95B-BD62-0A98-5544-CCBBC4F9E3F3}" dt="2021-09-13T12:10:06.304" v="371"/>
          <pc:sldLayoutMkLst>
            <pc:docMk/>
            <pc:sldMasterMk cId="1034520112" sldId="2147483648"/>
            <pc:sldLayoutMk cId="2822443542" sldId="2147483649"/>
          </pc:sldLayoutMkLst>
          <pc:spChg chg="mod">
            <ac:chgData name="Castrén Sakari" userId="S::sakari.castren@careeria.fi::794b6d7d-9283-494a-aa0d-bc6f1072ab11" providerId="AD" clId="Web-{58D8A95B-BD62-0A98-5544-CCBBC4F9E3F3}" dt="2021-09-13T12:10:06.304" v="371"/>
            <ac:spMkLst>
              <pc:docMk/>
              <pc:sldMasterMk cId="1034520112" sldId="2147483648"/>
              <pc:sldLayoutMk cId="2822443542" sldId="2147483649"/>
              <ac:spMk id="5" creationId="{00000000-0000-0000-0000-000000000000}"/>
            </ac:spMkLst>
          </pc:spChg>
        </pc:sldLayoutChg>
        <pc:sldLayoutChg chg="modSp mod">
          <pc:chgData name="Castrén Sakari" userId="S::sakari.castren@careeria.fi::794b6d7d-9283-494a-aa0d-bc6f1072ab11" providerId="AD" clId="Web-{58D8A95B-BD62-0A98-5544-CCBBC4F9E3F3}" dt="2021-09-13T12:10:06.304" v="371"/>
          <pc:sldLayoutMkLst>
            <pc:docMk/>
            <pc:sldMasterMk cId="1034520112" sldId="2147483648"/>
            <pc:sldLayoutMk cId="191875738" sldId="2147483650"/>
          </pc:sldLayoutMkLst>
          <pc:spChg chg="mod">
            <ac:chgData name="Castrén Sakari" userId="S::sakari.castren@careeria.fi::794b6d7d-9283-494a-aa0d-bc6f1072ab11" providerId="AD" clId="Web-{58D8A95B-BD62-0A98-5544-CCBBC4F9E3F3}" dt="2021-09-13T12:10:06.304" v="371"/>
            <ac:spMkLst>
              <pc:docMk/>
              <pc:sldMasterMk cId="1034520112" sldId="2147483648"/>
              <pc:sldLayoutMk cId="191875738" sldId="2147483650"/>
              <ac:spMk id="5" creationId="{00000000-0000-0000-0000-000000000000}"/>
            </ac:spMkLst>
          </pc:spChg>
        </pc:sldLayoutChg>
        <pc:sldLayoutChg chg="modSp mod">
          <pc:chgData name="Castrén Sakari" userId="S::sakari.castren@careeria.fi::794b6d7d-9283-494a-aa0d-bc6f1072ab11" providerId="AD" clId="Web-{58D8A95B-BD62-0A98-5544-CCBBC4F9E3F3}" dt="2021-09-13T12:10:06.304" v="371"/>
          <pc:sldLayoutMkLst>
            <pc:docMk/>
            <pc:sldMasterMk cId="1034520112" sldId="2147483648"/>
            <pc:sldLayoutMk cId="625772058" sldId="2147483651"/>
          </pc:sldLayoutMkLst>
          <pc:spChg chg="mod">
            <ac:chgData name="Castrén Sakari" userId="S::sakari.castren@careeria.fi::794b6d7d-9283-494a-aa0d-bc6f1072ab11" providerId="AD" clId="Web-{58D8A95B-BD62-0A98-5544-CCBBC4F9E3F3}" dt="2021-09-13T12:10:06.304" v="371"/>
            <ac:spMkLst>
              <pc:docMk/>
              <pc:sldMasterMk cId="1034520112" sldId="2147483648"/>
              <pc:sldLayoutMk cId="625772058" sldId="2147483651"/>
              <ac:spMk id="5" creationId="{00000000-0000-0000-0000-000000000000}"/>
            </ac:spMkLst>
          </pc:spChg>
        </pc:sldLayoutChg>
        <pc:sldLayoutChg chg="modSp mod">
          <pc:chgData name="Castrén Sakari" userId="S::sakari.castren@careeria.fi::794b6d7d-9283-494a-aa0d-bc6f1072ab11" providerId="AD" clId="Web-{58D8A95B-BD62-0A98-5544-CCBBC4F9E3F3}" dt="2021-09-13T12:10:06.304" v="371"/>
          <pc:sldLayoutMkLst>
            <pc:docMk/>
            <pc:sldMasterMk cId="1034520112" sldId="2147483648"/>
            <pc:sldLayoutMk cId="1368371511" sldId="2147483652"/>
          </pc:sldLayoutMkLst>
          <pc:spChg chg="mod">
            <ac:chgData name="Castrén Sakari" userId="S::sakari.castren@careeria.fi::794b6d7d-9283-494a-aa0d-bc6f1072ab11" providerId="AD" clId="Web-{58D8A95B-BD62-0A98-5544-CCBBC4F9E3F3}" dt="2021-09-13T12:10:06.304" v="371"/>
            <ac:spMkLst>
              <pc:docMk/>
              <pc:sldMasterMk cId="1034520112" sldId="2147483648"/>
              <pc:sldLayoutMk cId="1368371511" sldId="2147483652"/>
              <ac:spMk id="6" creationId="{00000000-0000-0000-0000-000000000000}"/>
            </ac:spMkLst>
          </pc:spChg>
        </pc:sldLayoutChg>
        <pc:sldLayoutChg chg="modSp mod">
          <pc:chgData name="Castrén Sakari" userId="S::sakari.castren@careeria.fi::794b6d7d-9283-494a-aa0d-bc6f1072ab11" providerId="AD" clId="Web-{58D8A95B-BD62-0A98-5544-CCBBC4F9E3F3}" dt="2021-09-13T12:10:06.304" v="371"/>
          <pc:sldLayoutMkLst>
            <pc:docMk/>
            <pc:sldMasterMk cId="1034520112" sldId="2147483648"/>
            <pc:sldLayoutMk cId="4234365057" sldId="2147483653"/>
          </pc:sldLayoutMkLst>
          <pc:spChg chg="mod">
            <ac:chgData name="Castrén Sakari" userId="S::sakari.castren@careeria.fi::794b6d7d-9283-494a-aa0d-bc6f1072ab11" providerId="AD" clId="Web-{58D8A95B-BD62-0A98-5544-CCBBC4F9E3F3}" dt="2021-09-13T12:10:06.304" v="371"/>
            <ac:spMkLst>
              <pc:docMk/>
              <pc:sldMasterMk cId="1034520112" sldId="2147483648"/>
              <pc:sldLayoutMk cId="4234365057" sldId="2147483653"/>
              <ac:spMk id="8" creationId="{00000000-0000-0000-0000-000000000000}"/>
            </ac:spMkLst>
          </pc:spChg>
        </pc:sldLayoutChg>
        <pc:sldLayoutChg chg="modSp mod">
          <pc:chgData name="Castrén Sakari" userId="S::sakari.castren@careeria.fi::794b6d7d-9283-494a-aa0d-bc6f1072ab11" providerId="AD" clId="Web-{58D8A95B-BD62-0A98-5544-CCBBC4F9E3F3}" dt="2021-09-13T12:10:06.304" v="371"/>
          <pc:sldLayoutMkLst>
            <pc:docMk/>
            <pc:sldMasterMk cId="1034520112" sldId="2147483648"/>
            <pc:sldLayoutMk cId="323876409" sldId="2147483654"/>
          </pc:sldLayoutMkLst>
          <pc:spChg chg="mod">
            <ac:chgData name="Castrén Sakari" userId="S::sakari.castren@careeria.fi::794b6d7d-9283-494a-aa0d-bc6f1072ab11" providerId="AD" clId="Web-{58D8A95B-BD62-0A98-5544-CCBBC4F9E3F3}" dt="2021-09-13T12:10:06.304" v="371"/>
            <ac:spMkLst>
              <pc:docMk/>
              <pc:sldMasterMk cId="1034520112" sldId="2147483648"/>
              <pc:sldLayoutMk cId="323876409" sldId="2147483654"/>
              <ac:spMk id="4" creationId="{00000000-0000-0000-0000-000000000000}"/>
            </ac:spMkLst>
          </pc:spChg>
        </pc:sldLayoutChg>
        <pc:sldLayoutChg chg="modSp mod">
          <pc:chgData name="Castrén Sakari" userId="S::sakari.castren@careeria.fi::794b6d7d-9283-494a-aa0d-bc6f1072ab11" providerId="AD" clId="Web-{58D8A95B-BD62-0A98-5544-CCBBC4F9E3F3}" dt="2021-09-13T12:10:06.304" v="371"/>
          <pc:sldLayoutMkLst>
            <pc:docMk/>
            <pc:sldMasterMk cId="1034520112" sldId="2147483648"/>
            <pc:sldLayoutMk cId="1583615748" sldId="2147483655"/>
          </pc:sldLayoutMkLst>
          <pc:spChg chg="mod">
            <ac:chgData name="Castrén Sakari" userId="S::sakari.castren@careeria.fi::794b6d7d-9283-494a-aa0d-bc6f1072ab11" providerId="AD" clId="Web-{58D8A95B-BD62-0A98-5544-CCBBC4F9E3F3}" dt="2021-09-13T12:10:06.304" v="371"/>
            <ac:spMkLst>
              <pc:docMk/>
              <pc:sldMasterMk cId="1034520112" sldId="2147483648"/>
              <pc:sldLayoutMk cId="1583615748" sldId="2147483655"/>
              <ac:spMk id="3" creationId="{00000000-0000-0000-0000-000000000000}"/>
            </ac:spMkLst>
          </pc:spChg>
        </pc:sldLayoutChg>
        <pc:sldLayoutChg chg="modSp mod">
          <pc:chgData name="Castrén Sakari" userId="S::sakari.castren@careeria.fi::794b6d7d-9283-494a-aa0d-bc6f1072ab11" providerId="AD" clId="Web-{58D8A95B-BD62-0A98-5544-CCBBC4F9E3F3}" dt="2021-09-13T12:10:06.304" v="371"/>
          <pc:sldLayoutMkLst>
            <pc:docMk/>
            <pc:sldMasterMk cId="1034520112" sldId="2147483648"/>
            <pc:sldLayoutMk cId="3827074677" sldId="2147483656"/>
          </pc:sldLayoutMkLst>
          <pc:spChg chg="mod">
            <ac:chgData name="Castrén Sakari" userId="S::sakari.castren@careeria.fi::794b6d7d-9283-494a-aa0d-bc6f1072ab11" providerId="AD" clId="Web-{58D8A95B-BD62-0A98-5544-CCBBC4F9E3F3}" dt="2021-09-13T12:10:06.304" v="371"/>
            <ac:spMkLst>
              <pc:docMk/>
              <pc:sldMasterMk cId="1034520112" sldId="2147483648"/>
              <pc:sldLayoutMk cId="3827074677" sldId="2147483656"/>
              <ac:spMk id="6" creationId="{00000000-0000-0000-0000-000000000000}"/>
            </ac:spMkLst>
          </pc:spChg>
        </pc:sldLayoutChg>
        <pc:sldLayoutChg chg="modSp mod">
          <pc:chgData name="Castrén Sakari" userId="S::sakari.castren@careeria.fi::794b6d7d-9283-494a-aa0d-bc6f1072ab11" providerId="AD" clId="Web-{58D8A95B-BD62-0A98-5544-CCBBC4F9E3F3}" dt="2021-09-13T12:10:06.304" v="371"/>
          <pc:sldLayoutMkLst>
            <pc:docMk/>
            <pc:sldMasterMk cId="1034520112" sldId="2147483648"/>
            <pc:sldLayoutMk cId="3139981579" sldId="2147483657"/>
          </pc:sldLayoutMkLst>
          <pc:spChg chg="mod">
            <ac:chgData name="Castrén Sakari" userId="S::sakari.castren@careeria.fi::794b6d7d-9283-494a-aa0d-bc6f1072ab11" providerId="AD" clId="Web-{58D8A95B-BD62-0A98-5544-CCBBC4F9E3F3}" dt="2021-09-13T12:10:06.304" v="371"/>
            <ac:spMkLst>
              <pc:docMk/>
              <pc:sldMasterMk cId="1034520112" sldId="2147483648"/>
              <pc:sldLayoutMk cId="3139981579" sldId="2147483657"/>
              <ac:spMk id="6" creationId="{00000000-0000-0000-0000-000000000000}"/>
            </ac:spMkLst>
          </pc:spChg>
        </pc:sldLayoutChg>
        <pc:sldLayoutChg chg="modSp mod">
          <pc:chgData name="Castrén Sakari" userId="S::sakari.castren@careeria.fi::794b6d7d-9283-494a-aa0d-bc6f1072ab11" providerId="AD" clId="Web-{58D8A95B-BD62-0A98-5544-CCBBC4F9E3F3}" dt="2021-09-13T12:10:06.304" v="371"/>
          <pc:sldLayoutMkLst>
            <pc:docMk/>
            <pc:sldMasterMk cId="1034520112" sldId="2147483648"/>
            <pc:sldLayoutMk cId="1012034331" sldId="2147483658"/>
          </pc:sldLayoutMkLst>
          <pc:spChg chg="mod">
            <ac:chgData name="Castrén Sakari" userId="S::sakari.castren@careeria.fi::794b6d7d-9283-494a-aa0d-bc6f1072ab11" providerId="AD" clId="Web-{58D8A95B-BD62-0A98-5544-CCBBC4F9E3F3}" dt="2021-09-13T12:10:06.304" v="371"/>
            <ac:spMkLst>
              <pc:docMk/>
              <pc:sldMasterMk cId="1034520112" sldId="2147483648"/>
              <pc:sldLayoutMk cId="1012034331" sldId="2147483658"/>
              <ac:spMk id="5" creationId="{00000000-0000-0000-0000-000000000000}"/>
            </ac:spMkLst>
          </pc:spChg>
        </pc:sldLayoutChg>
        <pc:sldLayoutChg chg="modSp mod">
          <pc:chgData name="Castrén Sakari" userId="S::sakari.castren@careeria.fi::794b6d7d-9283-494a-aa0d-bc6f1072ab11" providerId="AD" clId="Web-{58D8A95B-BD62-0A98-5544-CCBBC4F9E3F3}" dt="2021-09-13T12:10:06.304" v="371"/>
          <pc:sldLayoutMkLst>
            <pc:docMk/>
            <pc:sldMasterMk cId="1034520112" sldId="2147483648"/>
            <pc:sldLayoutMk cId="3406455356" sldId="2147483659"/>
          </pc:sldLayoutMkLst>
          <pc:spChg chg="mod">
            <ac:chgData name="Castrén Sakari" userId="S::sakari.castren@careeria.fi::794b6d7d-9283-494a-aa0d-bc6f1072ab11" providerId="AD" clId="Web-{58D8A95B-BD62-0A98-5544-CCBBC4F9E3F3}" dt="2021-09-13T12:10:06.304" v="371"/>
            <ac:spMkLst>
              <pc:docMk/>
              <pc:sldMasterMk cId="1034520112" sldId="2147483648"/>
              <pc:sldLayoutMk cId="3406455356" sldId="2147483659"/>
              <ac:spMk id="5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656F9-EBB4-453A-9FE0-88040FC96AEA}" type="datetimeFigureOut">
              <a:rPr lang="fi-FI"/>
              <a:t>13.9.2021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C5B23-45C7-41E6-81BE-5F777A0B1B82}" type="slidenum">
              <a:rPr lang="fi-FI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592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Minuun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teki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vaikutuksen</a:t>
            </a:r>
            <a:r>
              <a:rPr lang="en-US" dirty="0">
                <a:cs typeface="Calibri"/>
              </a:rPr>
              <a:t> Olavi </a:t>
            </a:r>
            <a:r>
              <a:rPr lang="en-US" dirty="0" err="1">
                <a:cs typeface="Calibri"/>
              </a:rPr>
              <a:t>Heinon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halu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selvittää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oppisopimuskoulutukseen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liittyviä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asioita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väitöskirjan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kautta</a:t>
            </a:r>
            <a:r>
              <a:rPr lang="en-US" dirty="0">
                <a:cs typeface="Calibri"/>
              </a:rPr>
              <a:t>. En </a:t>
            </a:r>
            <a:r>
              <a:rPr lang="en-US" dirty="0" err="1">
                <a:cs typeface="Calibri"/>
              </a:rPr>
              <a:t>tiennyt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että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asiaa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oli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tutkittu</a:t>
            </a:r>
            <a:r>
              <a:rPr lang="en-US" dirty="0">
                <a:cs typeface="Calibri"/>
              </a:rPr>
              <a:t>.</a:t>
            </a:r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r>
              <a:rPr lang="en-US" dirty="0" err="1">
                <a:cs typeface="Calibri"/>
              </a:rPr>
              <a:t>Edelleen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pidin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siitä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mitä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hän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tutki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koska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olen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miettinyt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itsekseni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kuinka</a:t>
            </a:r>
            <a:r>
              <a:rPr lang="en-US" dirty="0">
                <a:cs typeface="Calibri"/>
              </a:rPr>
              <a:t> OPSO-</a:t>
            </a:r>
            <a:r>
              <a:rPr lang="en-US" dirty="0" err="1">
                <a:cs typeface="Calibri"/>
              </a:rPr>
              <a:t>opiskelijat</a:t>
            </a:r>
            <a:r>
              <a:rPr lang="en-US" dirty="0">
                <a:cs typeface="Calibri"/>
              </a:rPr>
              <a:t> ja </a:t>
            </a:r>
            <a:r>
              <a:rPr lang="en-US" dirty="0" err="1">
                <a:cs typeface="Calibri"/>
              </a:rPr>
              <a:t>myös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ohjaajat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työpaikoilla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yhdistävät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työn</a:t>
            </a:r>
            <a:r>
              <a:rPr lang="en-US" dirty="0">
                <a:cs typeface="Calibri"/>
              </a:rPr>
              <a:t> ja </a:t>
            </a:r>
            <a:r>
              <a:rPr lang="en-US" dirty="0" err="1">
                <a:cs typeface="Calibri"/>
              </a:rPr>
              <a:t>opiskelun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Asiasta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ihan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mahdottomasti</a:t>
            </a:r>
            <a:r>
              <a:rPr lang="en-US" dirty="0">
                <a:cs typeface="Calibri"/>
              </a:rPr>
              <a:t> ole </a:t>
            </a:r>
            <a:r>
              <a:rPr lang="en-US" dirty="0" err="1">
                <a:cs typeface="Calibri"/>
              </a:rPr>
              <a:t>keskustelua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työpaikalla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Saatoin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tutustua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otantaan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Pohjois-Karjalasta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vuodelta</a:t>
            </a:r>
            <a:r>
              <a:rPr lang="en-US" dirty="0">
                <a:cs typeface="Calibri"/>
              </a:rPr>
              <a:t> 2011. Se </a:t>
            </a:r>
            <a:r>
              <a:rPr lang="en-US" dirty="0" err="1">
                <a:cs typeface="Calibri"/>
              </a:rPr>
              <a:t>oikaisi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olettamuksia</a:t>
            </a:r>
            <a:r>
              <a:rPr lang="en-US" dirty="0">
                <a:cs typeface="Calibri"/>
              </a:rPr>
              <a:t> ja </a:t>
            </a:r>
            <a:r>
              <a:rPr lang="en-US" dirty="0" err="1">
                <a:cs typeface="Calibri"/>
              </a:rPr>
              <a:t>kuulopuheita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C5B23-45C7-41E6-81BE-5F777A0B1B82}" type="slidenum">
              <a:rPr lang="fi-FI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726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Minuun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teki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vaikutuksen</a:t>
            </a:r>
            <a:r>
              <a:rPr lang="en-US" dirty="0">
                <a:cs typeface="Calibri"/>
              </a:rPr>
              <a:t> Olavi </a:t>
            </a:r>
            <a:r>
              <a:rPr lang="en-US" dirty="0" err="1">
                <a:cs typeface="Calibri"/>
              </a:rPr>
              <a:t>Heinon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halu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selvittää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oppisopimuskoulutukseen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liittyviä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asioita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väitöskirjan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kautta</a:t>
            </a:r>
            <a:r>
              <a:rPr lang="en-US" dirty="0">
                <a:cs typeface="Calibri"/>
              </a:rPr>
              <a:t>. En </a:t>
            </a:r>
            <a:r>
              <a:rPr lang="en-US" dirty="0" err="1">
                <a:cs typeface="Calibri"/>
              </a:rPr>
              <a:t>tiennyt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että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asiaa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oli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tutkittu</a:t>
            </a:r>
            <a:r>
              <a:rPr lang="en-US" dirty="0">
                <a:cs typeface="Calibri"/>
              </a:rPr>
              <a:t>.</a:t>
            </a:r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r>
              <a:rPr lang="en-US" dirty="0" err="1">
                <a:cs typeface="Calibri"/>
              </a:rPr>
              <a:t>Edelleen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pidin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siitä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mitä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hän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tutki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koska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olen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miettinyt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itsekseni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kuinka</a:t>
            </a:r>
            <a:r>
              <a:rPr lang="en-US" dirty="0">
                <a:cs typeface="Calibri"/>
              </a:rPr>
              <a:t> OPSO-</a:t>
            </a:r>
            <a:r>
              <a:rPr lang="en-US" dirty="0" err="1">
                <a:cs typeface="Calibri"/>
              </a:rPr>
              <a:t>opiskelijat</a:t>
            </a:r>
            <a:r>
              <a:rPr lang="en-US" dirty="0">
                <a:cs typeface="Calibri"/>
              </a:rPr>
              <a:t> ja </a:t>
            </a:r>
            <a:r>
              <a:rPr lang="en-US" dirty="0" err="1">
                <a:cs typeface="Calibri"/>
              </a:rPr>
              <a:t>myös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ohjaajat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työpaikoilla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yhdistävät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työn</a:t>
            </a:r>
            <a:r>
              <a:rPr lang="en-US" dirty="0">
                <a:cs typeface="Calibri"/>
              </a:rPr>
              <a:t> ja </a:t>
            </a:r>
            <a:r>
              <a:rPr lang="en-US" dirty="0" err="1">
                <a:cs typeface="Calibri"/>
              </a:rPr>
              <a:t>opiskelun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Asiasta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ihan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mahdottomasti</a:t>
            </a:r>
            <a:r>
              <a:rPr lang="en-US" dirty="0">
                <a:cs typeface="Calibri"/>
              </a:rPr>
              <a:t> ole </a:t>
            </a:r>
            <a:r>
              <a:rPr lang="en-US" dirty="0" err="1">
                <a:cs typeface="Calibri"/>
              </a:rPr>
              <a:t>keskustelua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työpaikalla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Saatoin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tutustua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otantaan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Pohjois-Karjalasta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vuodelta</a:t>
            </a:r>
            <a:r>
              <a:rPr lang="en-US" dirty="0">
                <a:cs typeface="Calibri"/>
              </a:rPr>
              <a:t> 2011. Se </a:t>
            </a:r>
            <a:r>
              <a:rPr lang="en-US" dirty="0" err="1">
                <a:cs typeface="Calibri"/>
              </a:rPr>
              <a:t>oikaisi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olettamuksia</a:t>
            </a:r>
            <a:r>
              <a:rPr lang="en-US" dirty="0">
                <a:cs typeface="Calibri"/>
              </a:rPr>
              <a:t> ja </a:t>
            </a:r>
            <a:r>
              <a:rPr lang="en-US" dirty="0" err="1">
                <a:cs typeface="Calibri"/>
              </a:rPr>
              <a:t>kuulopuheita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C5B23-45C7-41E6-81BE-5F777A0B1B82}" type="slidenum">
              <a:rPr lang="fi-FI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8853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Minuun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teki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vaikutuksen</a:t>
            </a:r>
            <a:r>
              <a:rPr lang="en-US" dirty="0">
                <a:cs typeface="Calibri"/>
              </a:rPr>
              <a:t> Olavi </a:t>
            </a:r>
            <a:r>
              <a:rPr lang="en-US" dirty="0" err="1">
                <a:cs typeface="Calibri"/>
              </a:rPr>
              <a:t>Heinon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halu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selvittää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oppisopimuskoulutukseen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liittyviä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asioita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väitöskirjan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kautta</a:t>
            </a:r>
            <a:r>
              <a:rPr lang="en-US" dirty="0">
                <a:cs typeface="Calibri"/>
              </a:rPr>
              <a:t>. En </a:t>
            </a:r>
            <a:r>
              <a:rPr lang="en-US" dirty="0" err="1">
                <a:cs typeface="Calibri"/>
              </a:rPr>
              <a:t>tiennyt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että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asiaa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oli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tutkittu</a:t>
            </a:r>
            <a:r>
              <a:rPr lang="en-US" dirty="0">
                <a:cs typeface="Calibri"/>
              </a:rPr>
              <a:t>.</a:t>
            </a:r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r>
              <a:rPr lang="en-US" dirty="0" err="1">
                <a:cs typeface="Calibri"/>
              </a:rPr>
              <a:t>Edelleen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pidin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siitä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mitä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hän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tutki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koska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olen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miettinyt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itsekseni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kuinka</a:t>
            </a:r>
            <a:r>
              <a:rPr lang="en-US" dirty="0">
                <a:cs typeface="Calibri"/>
              </a:rPr>
              <a:t> OPSO-</a:t>
            </a:r>
            <a:r>
              <a:rPr lang="en-US" dirty="0" err="1">
                <a:cs typeface="Calibri"/>
              </a:rPr>
              <a:t>opiskelijat</a:t>
            </a:r>
            <a:r>
              <a:rPr lang="en-US" dirty="0">
                <a:cs typeface="Calibri"/>
              </a:rPr>
              <a:t> ja </a:t>
            </a:r>
            <a:r>
              <a:rPr lang="en-US" dirty="0" err="1">
                <a:cs typeface="Calibri"/>
              </a:rPr>
              <a:t>myös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ohjaajat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työpaikoilla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yhdistävät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työn</a:t>
            </a:r>
            <a:r>
              <a:rPr lang="en-US" dirty="0">
                <a:cs typeface="Calibri"/>
              </a:rPr>
              <a:t> ja </a:t>
            </a:r>
            <a:r>
              <a:rPr lang="en-US" dirty="0" err="1">
                <a:cs typeface="Calibri"/>
              </a:rPr>
              <a:t>opiskelun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Asiasta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ihan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mahdottomasti</a:t>
            </a:r>
            <a:r>
              <a:rPr lang="en-US" dirty="0">
                <a:cs typeface="Calibri"/>
              </a:rPr>
              <a:t> ole </a:t>
            </a:r>
            <a:r>
              <a:rPr lang="en-US" dirty="0" err="1">
                <a:cs typeface="Calibri"/>
              </a:rPr>
              <a:t>keskustelua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työpaikalla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Saatoin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tutustua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otantaan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Pohjois-Karjalasta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vuodelta</a:t>
            </a:r>
            <a:r>
              <a:rPr lang="en-US" dirty="0">
                <a:cs typeface="Calibri"/>
              </a:rPr>
              <a:t> 2011. Se </a:t>
            </a:r>
            <a:r>
              <a:rPr lang="en-US" dirty="0" err="1">
                <a:cs typeface="Calibri"/>
              </a:rPr>
              <a:t>oikaisi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olettamuksia</a:t>
            </a:r>
            <a:r>
              <a:rPr lang="en-US" dirty="0">
                <a:cs typeface="Calibri"/>
              </a:rPr>
              <a:t> ja </a:t>
            </a:r>
            <a:r>
              <a:rPr lang="en-US" dirty="0" err="1">
                <a:cs typeface="Calibri"/>
              </a:rPr>
              <a:t>kuulopuheita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C5B23-45C7-41E6-81BE-5F777A0B1B82}" type="slidenum">
              <a:rPr lang="fi-FI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63144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Minuun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teki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vaikutuksen</a:t>
            </a:r>
            <a:r>
              <a:rPr lang="en-US" dirty="0">
                <a:cs typeface="Calibri"/>
              </a:rPr>
              <a:t> Olavi </a:t>
            </a:r>
            <a:r>
              <a:rPr lang="en-US" dirty="0" err="1">
                <a:cs typeface="Calibri"/>
              </a:rPr>
              <a:t>Heinon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halu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selvittää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oppisopimuskoulutukseen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liittyviä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asioita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väitöskirjan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kautta</a:t>
            </a:r>
            <a:r>
              <a:rPr lang="en-US" dirty="0">
                <a:cs typeface="Calibri"/>
              </a:rPr>
              <a:t>. En </a:t>
            </a:r>
            <a:r>
              <a:rPr lang="en-US" dirty="0" err="1">
                <a:cs typeface="Calibri"/>
              </a:rPr>
              <a:t>tiennyt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että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asiaa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oli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tutkittu</a:t>
            </a:r>
            <a:r>
              <a:rPr lang="en-US" dirty="0">
                <a:cs typeface="Calibri"/>
              </a:rPr>
              <a:t>.</a:t>
            </a:r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r>
              <a:rPr lang="en-US" dirty="0" err="1">
                <a:cs typeface="Calibri"/>
              </a:rPr>
              <a:t>Edelleen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pidin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siitä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mitä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hän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tutki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koska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olen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miettinyt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itsekseni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kuinka</a:t>
            </a:r>
            <a:r>
              <a:rPr lang="en-US" dirty="0">
                <a:cs typeface="Calibri"/>
              </a:rPr>
              <a:t> OPSO-</a:t>
            </a:r>
            <a:r>
              <a:rPr lang="en-US" dirty="0" err="1">
                <a:cs typeface="Calibri"/>
              </a:rPr>
              <a:t>opiskelijat</a:t>
            </a:r>
            <a:r>
              <a:rPr lang="en-US" dirty="0">
                <a:cs typeface="Calibri"/>
              </a:rPr>
              <a:t> ja </a:t>
            </a:r>
            <a:r>
              <a:rPr lang="en-US" dirty="0" err="1">
                <a:cs typeface="Calibri"/>
              </a:rPr>
              <a:t>myös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ohjaajat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työpaikoilla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yhdistävät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työn</a:t>
            </a:r>
            <a:r>
              <a:rPr lang="en-US" dirty="0">
                <a:cs typeface="Calibri"/>
              </a:rPr>
              <a:t> ja </a:t>
            </a:r>
            <a:r>
              <a:rPr lang="en-US" dirty="0" err="1">
                <a:cs typeface="Calibri"/>
              </a:rPr>
              <a:t>opiskelun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Asiasta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ihan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mahdottomasti</a:t>
            </a:r>
            <a:r>
              <a:rPr lang="en-US" dirty="0">
                <a:cs typeface="Calibri"/>
              </a:rPr>
              <a:t> ole </a:t>
            </a:r>
            <a:r>
              <a:rPr lang="en-US" dirty="0" err="1">
                <a:cs typeface="Calibri"/>
              </a:rPr>
              <a:t>keskustelua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työpaikalla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Saatoin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tutustua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otantaan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Pohjois-Karjalasta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vuodelta</a:t>
            </a:r>
            <a:r>
              <a:rPr lang="en-US" dirty="0">
                <a:cs typeface="Calibri"/>
              </a:rPr>
              <a:t> 2011. Se </a:t>
            </a:r>
            <a:r>
              <a:rPr lang="en-US" dirty="0" err="1">
                <a:cs typeface="Calibri"/>
              </a:rPr>
              <a:t>oikaisi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olettamuksia</a:t>
            </a:r>
            <a:r>
              <a:rPr lang="en-US" dirty="0">
                <a:cs typeface="Calibri"/>
              </a:rPr>
              <a:t> ja </a:t>
            </a:r>
            <a:r>
              <a:rPr lang="en-US" dirty="0" err="1">
                <a:cs typeface="Calibri"/>
              </a:rPr>
              <a:t>kuulopuheita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C5B23-45C7-41E6-81BE-5F777A0B1B82}" type="slidenum">
              <a:rPr lang="fi-FI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7095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</a:t>
            </a:r>
            <a:r>
              <a:rPr lang="en-US" dirty="0" err="1"/>
              <a:t>Työtehtäviini</a:t>
            </a:r>
            <a:r>
              <a:rPr lang="en-US" dirty="0"/>
              <a:t> </a:t>
            </a:r>
            <a:r>
              <a:rPr lang="en-US" dirty="0" err="1"/>
              <a:t>kuuluu</a:t>
            </a:r>
            <a:r>
              <a:rPr lang="en-US" dirty="0"/>
              <a:t> </a:t>
            </a:r>
            <a:r>
              <a:rPr lang="en-US" dirty="0" err="1"/>
              <a:t>oppisopimusopiskelijoiden</a:t>
            </a:r>
            <a:r>
              <a:rPr lang="en-US" dirty="0"/>
              <a:t> </a:t>
            </a:r>
            <a:r>
              <a:rPr lang="en-US" dirty="0" err="1"/>
              <a:t>ohjaaminen</a:t>
            </a:r>
            <a:r>
              <a:rPr lang="en-US" dirty="0"/>
              <a:t> </a:t>
            </a:r>
            <a:r>
              <a:rPr lang="en-US" dirty="0" err="1"/>
              <a:t>koulutusprosessin</a:t>
            </a:r>
            <a:r>
              <a:rPr lang="en-US" dirty="0"/>
              <a:t> </a:t>
            </a:r>
            <a:r>
              <a:rPr lang="en-US" dirty="0" err="1"/>
              <a:t>läpi</a:t>
            </a:r>
            <a:r>
              <a:rPr lang="en-US" dirty="0"/>
              <a:t>. </a:t>
            </a:r>
            <a:r>
              <a:rPr lang="en-US" dirty="0" err="1"/>
              <a:t>Oppisopimuksen</a:t>
            </a:r>
            <a:r>
              <a:rPr lang="en-US" dirty="0"/>
              <a:t> </a:t>
            </a:r>
            <a:r>
              <a:rPr lang="en-US" dirty="0" err="1"/>
              <a:t>osalta</a:t>
            </a:r>
            <a:r>
              <a:rPr lang="en-US" dirty="0"/>
              <a:t> </a:t>
            </a:r>
            <a:r>
              <a:rPr lang="en-US" dirty="0" err="1"/>
              <a:t>yli</a:t>
            </a:r>
            <a:r>
              <a:rPr lang="en-US" dirty="0"/>
              <a:t> 90 % </a:t>
            </a:r>
            <a:r>
              <a:rPr lang="en-US" dirty="0" err="1"/>
              <a:t>kaikesta</a:t>
            </a:r>
            <a:r>
              <a:rPr lang="en-US" dirty="0"/>
              <a:t> </a:t>
            </a:r>
            <a:r>
              <a:rPr lang="en-US" dirty="0" err="1"/>
              <a:t>oppimisesta</a:t>
            </a:r>
            <a:r>
              <a:rPr lang="en-US" dirty="0"/>
              <a:t> </a:t>
            </a:r>
            <a:r>
              <a:rPr lang="en-US" dirty="0" err="1"/>
              <a:t>tapahtuu</a:t>
            </a:r>
            <a:r>
              <a:rPr lang="en-US" dirty="0"/>
              <a:t> </a:t>
            </a:r>
            <a:r>
              <a:rPr lang="en-US" dirty="0" err="1"/>
              <a:t>työpaikalla</a:t>
            </a:r>
            <a:r>
              <a:rPr lang="en-US" dirty="0"/>
              <a:t> ja alle 10 % </a:t>
            </a:r>
            <a:r>
              <a:rPr lang="en-US" dirty="0" err="1"/>
              <a:t>oppilaitoksessa</a:t>
            </a:r>
            <a:r>
              <a:rPr lang="en-US" dirty="0"/>
              <a:t>. </a:t>
            </a:r>
            <a:r>
              <a:rPr lang="en-US" dirty="0" err="1"/>
              <a:t>Oppisopimusopiskelijat</a:t>
            </a:r>
            <a:r>
              <a:rPr lang="en-US" dirty="0"/>
              <a:t> </a:t>
            </a:r>
            <a:r>
              <a:rPr lang="en-US" dirty="0" err="1"/>
              <a:t>ovat</a:t>
            </a:r>
            <a:r>
              <a:rPr lang="en-US" dirty="0"/>
              <a:t> </a:t>
            </a:r>
            <a:r>
              <a:rPr lang="en-US" dirty="0" err="1"/>
              <a:t>työterveyshuollon</a:t>
            </a:r>
            <a:r>
              <a:rPr lang="en-US" dirty="0"/>
              <a:t> </a:t>
            </a:r>
            <a:r>
              <a:rPr lang="en-US" dirty="0" err="1"/>
              <a:t>piirissä</a:t>
            </a:r>
            <a:r>
              <a:rPr lang="en-US" dirty="0"/>
              <a:t>.</a:t>
            </a:r>
          </a:p>
          <a:p>
            <a:br>
              <a:rPr lang="en-US" dirty="0">
                <a:cs typeface="+mn-lt"/>
              </a:rPr>
            </a:br>
            <a:r>
              <a:rPr lang="en-US" dirty="0">
                <a:cs typeface="Calibri"/>
              </a:rPr>
              <a:t>2: </a:t>
            </a:r>
            <a:r>
              <a:rPr lang="en-US" dirty="0" err="1"/>
              <a:t>Henkilökohtaistamisen</a:t>
            </a:r>
            <a:r>
              <a:rPr lang="en-US" dirty="0"/>
              <a:t> ja </a:t>
            </a:r>
            <a:r>
              <a:rPr lang="en-US" dirty="0" err="1"/>
              <a:t>myöhempien</a:t>
            </a:r>
            <a:r>
              <a:rPr lang="en-US" dirty="0"/>
              <a:t> </a:t>
            </a:r>
            <a:r>
              <a:rPr lang="en-US" dirty="0" err="1"/>
              <a:t>ohjauspalaverien</a:t>
            </a:r>
            <a:r>
              <a:rPr lang="en-US" dirty="0"/>
              <a:t> </a:t>
            </a:r>
            <a:r>
              <a:rPr lang="en-US" dirty="0" err="1"/>
              <a:t>yhteydessä</a:t>
            </a:r>
            <a:r>
              <a:rPr lang="en-US" dirty="0"/>
              <a:t> </a:t>
            </a:r>
            <a:r>
              <a:rPr lang="en-US" dirty="0" err="1"/>
              <a:t>pääsen</a:t>
            </a:r>
            <a:r>
              <a:rPr lang="en-US" dirty="0"/>
              <a:t> </a:t>
            </a:r>
            <a:r>
              <a:rPr lang="en-US" dirty="0" err="1"/>
              <a:t>keskustelemaan</a:t>
            </a:r>
            <a:r>
              <a:rPr lang="en-US" dirty="0"/>
              <a:t> </a:t>
            </a:r>
            <a:r>
              <a:rPr lang="en-US" dirty="0" err="1"/>
              <a:t>oppisopimusopiskelijoiden</a:t>
            </a:r>
            <a:r>
              <a:rPr lang="en-US" dirty="0"/>
              <a:t> </a:t>
            </a:r>
            <a:r>
              <a:rPr lang="en-US" dirty="0" err="1"/>
              <a:t>kanssa</a:t>
            </a:r>
            <a:r>
              <a:rPr lang="en-US" dirty="0"/>
              <a:t> </a:t>
            </a:r>
            <a:r>
              <a:rPr lang="en-US" dirty="0" err="1"/>
              <a:t>siitä</a:t>
            </a:r>
            <a:r>
              <a:rPr lang="en-US" dirty="0"/>
              <a:t>, </a:t>
            </a:r>
            <a:r>
              <a:rPr lang="en-US" dirty="0" err="1"/>
              <a:t>millaisia</a:t>
            </a:r>
            <a:r>
              <a:rPr lang="en-US" dirty="0"/>
              <a:t> </a:t>
            </a:r>
            <a:r>
              <a:rPr lang="en-US" dirty="0" err="1"/>
              <a:t>työtehtäviä</a:t>
            </a:r>
            <a:r>
              <a:rPr lang="en-US" dirty="0"/>
              <a:t> </a:t>
            </a:r>
            <a:r>
              <a:rPr lang="en-US" dirty="0" err="1"/>
              <a:t>heillä</a:t>
            </a:r>
            <a:r>
              <a:rPr lang="en-US" dirty="0"/>
              <a:t> on </a:t>
            </a:r>
            <a:r>
              <a:rPr lang="en-US" dirty="0" err="1"/>
              <a:t>työpaikalla</a:t>
            </a:r>
            <a:r>
              <a:rPr lang="en-US" dirty="0"/>
              <a:t>. </a:t>
            </a:r>
            <a:r>
              <a:rPr lang="en-US" dirty="0" err="1"/>
              <a:t>Usein</a:t>
            </a:r>
            <a:r>
              <a:rPr lang="en-US" dirty="0"/>
              <a:t> </a:t>
            </a:r>
            <a:r>
              <a:rPr lang="en-US" dirty="0" err="1"/>
              <a:t>haluan</a:t>
            </a:r>
            <a:r>
              <a:rPr lang="en-US" dirty="0"/>
              <a:t> </a:t>
            </a:r>
            <a:r>
              <a:rPr lang="en-US" dirty="0" err="1"/>
              <a:t>tietää</a:t>
            </a:r>
            <a:r>
              <a:rPr lang="en-US" dirty="0"/>
              <a:t>, </a:t>
            </a:r>
            <a:r>
              <a:rPr lang="en-US" dirty="0" err="1"/>
              <a:t>täyttyvätkö</a:t>
            </a:r>
            <a:r>
              <a:rPr lang="en-US" dirty="0"/>
              <a:t> </a:t>
            </a:r>
            <a:r>
              <a:rPr lang="en-US" dirty="0" err="1"/>
              <a:t>ePerusteissa</a:t>
            </a:r>
            <a:r>
              <a:rPr lang="en-US" dirty="0"/>
              <a:t> </a:t>
            </a:r>
            <a:r>
              <a:rPr lang="en-US" dirty="0" err="1"/>
              <a:t>mainitut</a:t>
            </a:r>
            <a:r>
              <a:rPr lang="en-US" dirty="0"/>
              <a:t> </a:t>
            </a:r>
            <a:r>
              <a:rPr lang="en-US" dirty="0" err="1"/>
              <a:t>ammattitaitovaatimukset</a:t>
            </a:r>
            <a:r>
              <a:rPr lang="en-US" dirty="0"/>
              <a:t>. </a:t>
            </a:r>
            <a:r>
              <a:rPr lang="en-US" dirty="0" err="1"/>
              <a:t>Keskustelun</a:t>
            </a:r>
            <a:r>
              <a:rPr lang="en-US" dirty="0"/>
              <a:t> </a:t>
            </a:r>
            <a:r>
              <a:rPr lang="en-US" dirty="0" err="1"/>
              <a:t>puitteet</a:t>
            </a:r>
            <a:r>
              <a:rPr lang="en-US" dirty="0"/>
              <a:t> </a:t>
            </a:r>
            <a:r>
              <a:rPr lang="en-US" dirty="0" err="1"/>
              <a:t>ovat</a:t>
            </a:r>
            <a:r>
              <a:rPr lang="en-US" dirty="0"/>
              <a:t> </a:t>
            </a:r>
            <a:r>
              <a:rPr lang="en-US" dirty="0" err="1"/>
              <a:t>siis</a:t>
            </a:r>
            <a:r>
              <a:rPr lang="en-US" dirty="0"/>
              <a:t> </a:t>
            </a:r>
            <a:r>
              <a:rPr lang="en-US" dirty="0" err="1"/>
              <a:t>selkeät</a:t>
            </a:r>
            <a:r>
              <a:rPr lang="en-US" dirty="0"/>
              <a:t> ja </a:t>
            </a:r>
            <a:r>
              <a:rPr lang="en-US" dirty="0" err="1"/>
              <a:t>rajatut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3: </a:t>
            </a:r>
            <a:r>
              <a:rPr lang="en-US" dirty="0"/>
              <a:t>Sain </a:t>
            </a:r>
            <a:r>
              <a:rPr lang="en-US" dirty="0" err="1"/>
              <a:t>tietää</a:t>
            </a:r>
            <a:r>
              <a:rPr lang="en-US" dirty="0"/>
              <a:t> </a:t>
            </a:r>
            <a:r>
              <a:rPr lang="en-US" dirty="0" err="1"/>
              <a:t>väitöskirjan</a:t>
            </a:r>
            <a:r>
              <a:rPr lang="en-US" dirty="0"/>
              <a:t> </a:t>
            </a:r>
            <a:r>
              <a:rPr lang="en-US" dirty="0" err="1"/>
              <a:t>luettuani</a:t>
            </a:r>
            <a:r>
              <a:rPr lang="en-US" dirty="0"/>
              <a:t>, </a:t>
            </a:r>
            <a:r>
              <a:rPr lang="en-US" dirty="0" err="1"/>
              <a:t>että</a:t>
            </a:r>
            <a:r>
              <a:rPr lang="en-US" dirty="0"/>
              <a:t> </a:t>
            </a:r>
            <a:r>
              <a:rPr lang="en-US" dirty="0" err="1"/>
              <a:t>oppisopimusopiskelijoiden</a:t>
            </a:r>
            <a:r>
              <a:rPr lang="en-US" dirty="0"/>
              <a:t> </a:t>
            </a:r>
            <a:r>
              <a:rPr lang="en-US" dirty="0" err="1"/>
              <a:t>oppimiskokemukseen</a:t>
            </a:r>
            <a:r>
              <a:rPr lang="en-US" dirty="0"/>
              <a:t> </a:t>
            </a:r>
            <a:r>
              <a:rPr lang="en-US" dirty="0" err="1"/>
              <a:t>vaikuttavia</a:t>
            </a:r>
            <a:r>
              <a:rPr lang="en-US" dirty="0"/>
              <a:t> </a:t>
            </a:r>
            <a:r>
              <a:rPr lang="en-US" dirty="0" err="1"/>
              <a:t>tekijöitä</a:t>
            </a:r>
            <a:r>
              <a:rPr lang="en-US" dirty="0"/>
              <a:t> on </a:t>
            </a:r>
            <a:r>
              <a:rPr lang="en-US" dirty="0" err="1"/>
              <a:t>paljon</a:t>
            </a:r>
            <a:r>
              <a:rPr lang="en-US" dirty="0"/>
              <a:t>: </a:t>
            </a:r>
            <a:r>
              <a:rPr lang="en-US" dirty="0" err="1"/>
              <a:t>kuten</a:t>
            </a:r>
            <a:r>
              <a:rPr lang="en-US" dirty="0"/>
              <a:t> </a:t>
            </a:r>
            <a:r>
              <a:rPr lang="en-US" dirty="0" err="1"/>
              <a:t>työpaikkaohjaajan</a:t>
            </a:r>
            <a:r>
              <a:rPr lang="en-US" dirty="0"/>
              <a:t> </a:t>
            </a:r>
            <a:r>
              <a:rPr lang="en-US" dirty="0" err="1"/>
              <a:t>ohjaustaidot</a:t>
            </a:r>
            <a:r>
              <a:rPr lang="en-US" dirty="0"/>
              <a:t>, </a:t>
            </a:r>
            <a:r>
              <a:rPr lang="en-US" dirty="0" err="1"/>
              <a:t>erilaiset</a:t>
            </a:r>
            <a:r>
              <a:rPr lang="en-US" dirty="0"/>
              <a:t> </a:t>
            </a:r>
            <a:r>
              <a:rPr lang="en-US" dirty="0" err="1"/>
              <a:t>psykososiaaliset</a:t>
            </a:r>
            <a:r>
              <a:rPr lang="en-US" dirty="0"/>
              <a:t> </a:t>
            </a:r>
            <a:r>
              <a:rPr lang="en-US" dirty="0" err="1"/>
              <a:t>tekijät</a:t>
            </a:r>
            <a:r>
              <a:rPr lang="en-US" dirty="0"/>
              <a:t> (</a:t>
            </a:r>
            <a:r>
              <a:rPr lang="en-US" dirty="0" err="1"/>
              <a:t>itsetunto</a:t>
            </a:r>
            <a:r>
              <a:rPr lang="en-US" dirty="0"/>
              <a:t>, </a:t>
            </a:r>
            <a:r>
              <a:rPr lang="en-US" dirty="0" err="1"/>
              <a:t>motivaatio</a:t>
            </a:r>
            <a:r>
              <a:rPr lang="en-US" dirty="0"/>
              <a:t>), </a:t>
            </a:r>
            <a:r>
              <a:rPr lang="en-US" dirty="0" err="1"/>
              <a:t>ikä</a:t>
            </a:r>
            <a:r>
              <a:rPr lang="en-US" dirty="0"/>
              <a:t>, </a:t>
            </a:r>
            <a:r>
              <a:rPr lang="en-US" dirty="0" err="1"/>
              <a:t>työkokemus</a:t>
            </a:r>
            <a:r>
              <a:rPr lang="en-US" dirty="0"/>
              <a:t>, </a:t>
            </a:r>
            <a:r>
              <a:rPr lang="en-US" dirty="0" err="1"/>
              <a:t>peruskoulutus</a:t>
            </a:r>
            <a:r>
              <a:rPr lang="en-US" dirty="0"/>
              <a:t> ja </a:t>
            </a:r>
            <a:r>
              <a:rPr lang="en-US" dirty="0" err="1"/>
              <a:t>aikaisempi</a:t>
            </a:r>
            <a:r>
              <a:rPr lang="en-US" dirty="0"/>
              <a:t> </a:t>
            </a:r>
            <a:r>
              <a:rPr lang="en-US" dirty="0" err="1"/>
              <a:t>koulutus</a:t>
            </a:r>
            <a:r>
              <a:rPr lang="en-US" dirty="0"/>
              <a:t> ja </a:t>
            </a:r>
            <a:r>
              <a:rPr lang="en-US" dirty="0" err="1"/>
              <a:t>oppisopimusopiskelijan</a:t>
            </a:r>
            <a:r>
              <a:rPr lang="en-US" dirty="0"/>
              <a:t> </a:t>
            </a:r>
            <a:r>
              <a:rPr lang="en-US" dirty="0" err="1"/>
              <a:t>sekä</a:t>
            </a:r>
            <a:r>
              <a:rPr lang="en-US" dirty="0"/>
              <a:t> </a:t>
            </a:r>
            <a:r>
              <a:rPr lang="en-US" dirty="0" err="1"/>
              <a:t>ohjaajan</a:t>
            </a:r>
            <a:r>
              <a:rPr lang="en-US" dirty="0"/>
              <a:t> </a:t>
            </a:r>
            <a:r>
              <a:rPr lang="en-US" dirty="0" err="1"/>
              <a:t>sosiaaliset</a:t>
            </a:r>
            <a:r>
              <a:rPr lang="en-US" dirty="0"/>
              <a:t> </a:t>
            </a:r>
            <a:r>
              <a:rPr lang="en-US" dirty="0" err="1"/>
              <a:t>taidot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C5B23-45C7-41E6-81BE-5F777A0B1B82}" type="slidenum">
              <a:rPr lang="fi-FI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54124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1: </a:t>
            </a:r>
            <a:r>
              <a:rPr lang="en-US" dirty="0"/>
              <a:t>Onko </a:t>
            </a:r>
            <a:r>
              <a:rPr lang="en-US" dirty="0" err="1"/>
              <a:t>oppisopimusopiskelija</a:t>
            </a:r>
            <a:r>
              <a:rPr lang="en-US" dirty="0"/>
              <a:t> </a:t>
            </a:r>
            <a:r>
              <a:rPr lang="en-US" dirty="0" err="1"/>
              <a:t>osallinen</a:t>
            </a:r>
            <a:r>
              <a:rPr lang="en-US" dirty="0"/>
              <a:t> </a:t>
            </a:r>
            <a:r>
              <a:rPr lang="en-US" dirty="0" err="1"/>
              <a:t>niin</a:t>
            </a:r>
            <a:r>
              <a:rPr lang="en-US" dirty="0"/>
              <a:t>, </a:t>
            </a:r>
            <a:r>
              <a:rPr lang="en-US" dirty="0" err="1"/>
              <a:t>että</a:t>
            </a:r>
            <a:r>
              <a:rPr lang="en-US" dirty="0"/>
              <a:t> </a:t>
            </a:r>
            <a:r>
              <a:rPr lang="en-US" dirty="0" err="1"/>
              <a:t>häneltä</a:t>
            </a:r>
            <a:r>
              <a:rPr lang="en-US" dirty="0"/>
              <a:t> </a:t>
            </a:r>
            <a:r>
              <a:rPr lang="en-US" dirty="0" err="1"/>
              <a:t>kysytään</a:t>
            </a:r>
            <a:r>
              <a:rPr lang="en-US" dirty="0"/>
              <a:t> </a:t>
            </a:r>
            <a:r>
              <a:rPr lang="en-US" dirty="0" err="1"/>
              <a:t>työtehtävistä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osoitetaanko</a:t>
            </a:r>
            <a:r>
              <a:rPr lang="en-US" dirty="0"/>
              <a:t> </a:t>
            </a:r>
            <a:r>
              <a:rPr lang="en-US" dirty="0" err="1"/>
              <a:t>hänelle</a:t>
            </a:r>
            <a:r>
              <a:rPr lang="en-US" dirty="0"/>
              <a:t> vain </a:t>
            </a:r>
            <a:r>
              <a:rPr lang="en-US" dirty="0" err="1"/>
              <a:t>tietyt</a:t>
            </a:r>
            <a:r>
              <a:rPr lang="en-US" dirty="0"/>
              <a:t> </a:t>
            </a:r>
            <a:r>
              <a:rPr lang="en-US" dirty="0" err="1"/>
              <a:t>tehtävät</a:t>
            </a:r>
            <a:r>
              <a:rPr lang="en-US" dirty="0"/>
              <a:t> </a:t>
            </a:r>
            <a:r>
              <a:rPr lang="en-US" dirty="0" err="1"/>
              <a:t>neuvottelematta</a:t>
            </a:r>
            <a:r>
              <a:rPr lang="en-US" dirty="0"/>
              <a:t> </a:t>
            </a:r>
            <a:r>
              <a:rPr lang="en-US" dirty="0" err="1"/>
              <a:t>mitenkään</a:t>
            </a:r>
            <a:r>
              <a:rPr lang="en-US" dirty="0"/>
              <a:t> (</a:t>
            </a:r>
            <a:r>
              <a:rPr lang="en-US" dirty="0" err="1"/>
              <a:t>esim</a:t>
            </a:r>
            <a:r>
              <a:rPr lang="en-US" dirty="0"/>
              <a:t>. Sote-</a:t>
            </a:r>
            <a:r>
              <a:rPr lang="en-US" dirty="0" err="1"/>
              <a:t>alalla</a:t>
            </a:r>
            <a:r>
              <a:rPr lang="en-US" dirty="0"/>
              <a:t> </a:t>
            </a:r>
            <a:r>
              <a:rPr lang="en-US" dirty="0" err="1"/>
              <a:t>ollaan</a:t>
            </a:r>
            <a:r>
              <a:rPr lang="en-US" dirty="0"/>
              <a:t> </a:t>
            </a:r>
            <a:r>
              <a:rPr lang="en-US" dirty="0" err="1"/>
              <a:t>usein</a:t>
            </a:r>
            <a:r>
              <a:rPr lang="en-US" dirty="0"/>
              <a:t> </a:t>
            </a:r>
            <a:r>
              <a:rPr lang="en-US" dirty="0" err="1"/>
              <a:t>nk</a:t>
            </a:r>
            <a:r>
              <a:rPr lang="en-US" dirty="0"/>
              <a:t>. </a:t>
            </a:r>
            <a:r>
              <a:rPr lang="en-US" dirty="0" err="1"/>
              <a:t>Vahvuudessa</a:t>
            </a:r>
            <a:r>
              <a:rPr lang="en-US" dirty="0"/>
              <a:t> </a:t>
            </a:r>
            <a:r>
              <a:rPr lang="en-US" dirty="0" err="1"/>
              <a:t>eikä</a:t>
            </a:r>
            <a:r>
              <a:rPr lang="en-US" dirty="0"/>
              <a:t> </a:t>
            </a:r>
            <a:r>
              <a:rPr lang="en-US" dirty="0" err="1"/>
              <a:t>ylimääräinen</a:t>
            </a:r>
            <a:r>
              <a:rPr lang="en-US" dirty="0"/>
              <a:t> </a:t>
            </a:r>
            <a:r>
              <a:rPr lang="en-US" dirty="0" err="1"/>
              <a:t>työpaikalla</a:t>
            </a:r>
            <a:r>
              <a:rPr lang="en-US" dirty="0"/>
              <a:t>)? </a:t>
            </a:r>
            <a:r>
              <a:rPr lang="en-US" dirty="0" err="1"/>
              <a:t>Oppilaitoksellamme</a:t>
            </a:r>
            <a:r>
              <a:rPr lang="en-US" dirty="0"/>
              <a:t> on </a:t>
            </a:r>
            <a:r>
              <a:rPr lang="en-US" dirty="0" err="1"/>
              <a:t>toki</a:t>
            </a:r>
            <a:r>
              <a:rPr lang="en-US" dirty="0"/>
              <a:t> </a:t>
            </a:r>
            <a:r>
              <a:rPr lang="en-US" dirty="0" err="1"/>
              <a:t>verkkokurssi</a:t>
            </a:r>
            <a:r>
              <a:rPr lang="en-US" dirty="0"/>
              <a:t> </a:t>
            </a:r>
            <a:r>
              <a:rPr lang="en-US" dirty="0" err="1"/>
              <a:t>työpaikkaohjaajille</a:t>
            </a:r>
            <a:r>
              <a:rPr lang="en-US" dirty="0"/>
              <a:t>. Vaan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suoritettuaan</a:t>
            </a:r>
            <a:r>
              <a:rPr lang="en-US" dirty="0"/>
              <a:t> </a:t>
            </a:r>
            <a:r>
              <a:rPr lang="en-US" dirty="0" err="1"/>
              <a:t>ohjaaja</a:t>
            </a:r>
            <a:r>
              <a:rPr lang="en-US" dirty="0"/>
              <a:t>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ohjata</a:t>
            </a:r>
            <a:r>
              <a:rPr lang="en-US" dirty="0"/>
              <a:t> </a:t>
            </a:r>
            <a:r>
              <a:rPr lang="en-US" dirty="0" err="1"/>
              <a:t>hyvin</a:t>
            </a:r>
            <a:r>
              <a:rPr lang="en-US" dirty="0"/>
              <a:t> ja </a:t>
            </a:r>
            <a:r>
              <a:rPr lang="en-US" dirty="0" err="1"/>
              <a:t>paljon</a:t>
            </a:r>
            <a:r>
              <a:rPr lang="en-US" dirty="0"/>
              <a:t> tai </a:t>
            </a:r>
            <a:r>
              <a:rPr lang="en-US" dirty="0" err="1"/>
              <a:t>sitten</a:t>
            </a:r>
            <a:r>
              <a:rPr lang="en-US" dirty="0"/>
              <a:t> </a:t>
            </a:r>
            <a:r>
              <a:rPr lang="en-US" dirty="0" err="1"/>
              <a:t>toimia</a:t>
            </a:r>
            <a:r>
              <a:rPr lang="en-US" dirty="0"/>
              <a:t> </a:t>
            </a:r>
            <a:r>
              <a:rPr lang="en-US" dirty="0" err="1"/>
              <a:t>välttelevästi</a:t>
            </a:r>
            <a:r>
              <a:rPr lang="en-US" dirty="0"/>
              <a:t> </a:t>
            </a:r>
            <a:r>
              <a:rPr lang="en-US" dirty="0" err="1"/>
              <a:t>niin</a:t>
            </a:r>
            <a:r>
              <a:rPr lang="en-US" dirty="0"/>
              <a:t> </a:t>
            </a:r>
            <a:r>
              <a:rPr lang="en-US" dirty="0" err="1"/>
              <a:t>fyysisesti</a:t>
            </a:r>
            <a:r>
              <a:rPr lang="en-US" dirty="0"/>
              <a:t> </a:t>
            </a:r>
            <a:r>
              <a:rPr lang="en-US" dirty="0" err="1"/>
              <a:t>kuin</a:t>
            </a:r>
            <a:r>
              <a:rPr lang="en-US" dirty="0"/>
              <a:t> </a:t>
            </a:r>
            <a:r>
              <a:rPr lang="en-US" dirty="0" err="1"/>
              <a:t>henkisesti</a:t>
            </a:r>
            <a:r>
              <a:rPr lang="en-US" dirty="0"/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2: </a:t>
            </a:r>
            <a:r>
              <a:rPr lang="en-US" dirty="0" err="1"/>
              <a:t>Tässä</a:t>
            </a:r>
            <a:r>
              <a:rPr lang="en-US" dirty="0"/>
              <a:t> </a:t>
            </a:r>
            <a:r>
              <a:rPr lang="en-US" dirty="0" err="1"/>
              <a:t>kohdassa</a:t>
            </a:r>
            <a:r>
              <a:rPr lang="en-US" dirty="0"/>
              <a:t> </a:t>
            </a:r>
            <a:r>
              <a:rPr lang="en-US" dirty="0" err="1"/>
              <a:t>mietin</a:t>
            </a:r>
            <a:r>
              <a:rPr lang="en-US" dirty="0"/>
              <a:t>, </a:t>
            </a:r>
            <a:r>
              <a:rPr lang="en-US" dirty="0" err="1"/>
              <a:t>kuinka</a:t>
            </a:r>
            <a:r>
              <a:rPr lang="en-US" dirty="0"/>
              <a:t> </a:t>
            </a:r>
            <a:r>
              <a:rPr lang="en-US" dirty="0" err="1"/>
              <a:t>vahvat</a:t>
            </a:r>
            <a:r>
              <a:rPr lang="en-US" dirty="0"/>
              <a:t> </a:t>
            </a:r>
            <a:r>
              <a:rPr lang="en-US" dirty="0" err="1"/>
              <a:t>opiskelijat</a:t>
            </a:r>
            <a:r>
              <a:rPr lang="en-US" dirty="0"/>
              <a:t> </a:t>
            </a:r>
            <a:r>
              <a:rPr lang="en-US" dirty="0" err="1"/>
              <a:t>kyllä</a:t>
            </a:r>
            <a:r>
              <a:rPr lang="en-US" dirty="0"/>
              <a:t> </a:t>
            </a:r>
            <a:r>
              <a:rPr lang="en-US" dirty="0" err="1"/>
              <a:t>jaksavat</a:t>
            </a:r>
            <a:r>
              <a:rPr lang="en-US" dirty="0"/>
              <a:t>. Vaan </a:t>
            </a:r>
            <a:r>
              <a:rPr lang="en-US" dirty="0" err="1"/>
              <a:t>kuinka</a:t>
            </a:r>
            <a:r>
              <a:rPr lang="en-US" dirty="0"/>
              <a:t> </a:t>
            </a:r>
            <a:r>
              <a:rPr lang="en-US" dirty="0" err="1"/>
              <a:t>onkaan</a:t>
            </a:r>
            <a:r>
              <a:rPr lang="en-US" dirty="0"/>
              <a:t> </a:t>
            </a:r>
            <a:r>
              <a:rPr lang="en-US" dirty="0" err="1"/>
              <a:t>heidän</a:t>
            </a:r>
            <a:r>
              <a:rPr lang="en-US" dirty="0"/>
              <a:t> </a:t>
            </a:r>
            <a:r>
              <a:rPr lang="en-US" dirty="0" err="1"/>
              <a:t>osalta</a:t>
            </a:r>
            <a:r>
              <a:rPr lang="en-US" dirty="0"/>
              <a:t>, </a:t>
            </a:r>
            <a:r>
              <a:rPr lang="en-US" dirty="0" err="1"/>
              <a:t>joilla</a:t>
            </a:r>
            <a:r>
              <a:rPr lang="en-US" dirty="0"/>
              <a:t> on </a:t>
            </a:r>
            <a:r>
              <a:rPr lang="en-US" dirty="0" err="1"/>
              <a:t>mielenterveyden</a:t>
            </a:r>
            <a:r>
              <a:rPr lang="en-US" dirty="0"/>
              <a:t> </a:t>
            </a:r>
            <a:r>
              <a:rPr lang="en-US" dirty="0" err="1"/>
              <a:t>ongelmia</a:t>
            </a:r>
            <a:r>
              <a:rPr lang="en-US" dirty="0"/>
              <a:t> </a:t>
            </a:r>
            <a:r>
              <a:rPr lang="en-US" dirty="0" err="1"/>
              <a:t>oppisopimusopiskelun</a:t>
            </a:r>
            <a:r>
              <a:rPr lang="en-US" dirty="0"/>
              <a:t> </a:t>
            </a:r>
            <a:r>
              <a:rPr lang="en-US" dirty="0" err="1"/>
              <a:t>aikana</a:t>
            </a:r>
            <a:r>
              <a:rPr lang="en-US" dirty="0"/>
              <a:t> tai </a:t>
            </a:r>
            <a:r>
              <a:rPr lang="en-US" dirty="0" err="1"/>
              <a:t>ylipäätään</a:t>
            </a:r>
            <a:r>
              <a:rPr lang="en-US" dirty="0"/>
              <a:t> </a:t>
            </a:r>
            <a:r>
              <a:rPr lang="en-US" dirty="0" err="1"/>
              <a:t>elämässään</a:t>
            </a:r>
            <a:r>
              <a:rPr lang="en-US" dirty="0"/>
              <a:t>? </a:t>
            </a:r>
            <a:r>
              <a:rPr lang="en-US" dirty="0" err="1"/>
              <a:t>Mikäli</a:t>
            </a:r>
            <a:r>
              <a:rPr lang="en-US" dirty="0"/>
              <a:t> </a:t>
            </a:r>
            <a:r>
              <a:rPr lang="en-US" dirty="0" err="1"/>
              <a:t>erityisen</a:t>
            </a:r>
            <a:r>
              <a:rPr lang="en-US" dirty="0"/>
              <a:t> </a:t>
            </a:r>
            <a:r>
              <a:rPr lang="en-US" dirty="0" err="1"/>
              <a:t>tuen</a:t>
            </a:r>
            <a:r>
              <a:rPr lang="en-US" dirty="0"/>
              <a:t> </a:t>
            </a:r>
            <a:r>
              <a:rPr lang="en-US" dirty="0" err="1"/>
              <a:t>päätöstä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tehdä</a:t>
            </a:r>
            <a:r>
              <a:rPr lang="en-US" dirty="0"/>
              <a:t>, </a:t>
            </a:r>
            <a:r>
              <a:rPr lang="en-US" dirty="0" err="1"/>
              <a:t>opiskelijan</a:t>
            </a:r>
            <a:r>
              <a:rPr lang="en-US" dirty="0"/>
              <a:t> </a:t>
            </a:r>
            <a:r>
              <a:rPr lang="en-US" dirty="0" err="1"/>
              <a:t>omiin</a:t>
            </a:r>
            <a:r>
              <a:rPr lang="en-US" dirty="0"/>
              <a:t> </a:t>
            </a:r>
            <a:r>
              <a:rPr lang="en-US" dirty="0" err="1"/>
              <a:t>tarpeisiin</a:t>
            </a:r>
            <a:r>
              <a:rPr lang="en-US" dirty="0"/>
              <a:t> </a:t>
            </a:r>
            <a:r>
              <a:rPr lang="en-US" dirty="0" err="1"/>
              <a:t>sorvattu</a:t>
            </a:r>
            <a:r>
              <a:rPr lang="en-US" dirty="0"/>
              <a:t> </a:t>
            </a:r>
            <a:r>
              <a:rPr lang="en-US" dirty="0" err="1"/>
              <a:t>tuki</a:t>
            </a:r>
            <a:r>
              <a:rPr lang="en-US" dirty="0"/>
              <a:t> </a:t>
            </a:r>
            <a:r>
              <a:rPr lang="en-US" dirty="0" err="1"/>
              <a:t>jää</a:t>
            </a:r>
            <a:r>
              <a:rPr lang="en-US" dirty="0"/>
              <a:t> </a:t>
            </a:r>
            <a:r>
              <a:rPr lang="en-US" dirty="0" err="1"/>
              <a:t>saamatta</a:t>
            </a:r>
            <a:r>
              <a:rPr lang="en-US" dirty="0"/>
              <a:t> </a:t>
            </a:r>
            <a:r>
              <a:rPr lang="en-US" dirty="0" err="1"/>
              <a:t>niin</a:t>
            </a:r>
            <a:r>
              <a:rPr lang="en-US" dirty="0"/>
              <a:t> </a:t>
            </a:r>
            <a:r>
              <a:rPr lang="en-US" dirty="0" err="1"/>
              <a:t>oppilaitoksesta</a:t>
            </a:r>
            <a:r>
              <a:rPr lang="en-US" dirty="0"/>
              <a:t> </a:t>
            </a:r>
            <a:r>
              <a:rPr lang="en-US" dirty="0" err="1"/>
              <a:t>kuin</a:t>
            </a:r>
            <a:r>
              <a:rPr lang="en-US" dirty="0"/>
              <a:t> </a:t>
            </a:r>
            <a:r>
              <a:rPr lang="en-US" dirty="0" err="1"/>
              <a:t>työpaikalta</a:t>
            </a:r>
            <a:r>
              <a:rPr lang="en-US" dirty="0"/>
              <a:t>. Toki </a:t>
            </a:r>
            <a:r>
              <a:rPr lang="en-US" dirty="0" err="1"/>
              <a:t>järjestelyjen</a:t>
            </a:r>
            <a:r>
              <a:rPr lang="en-US" dirty="0"/>
              <a:t> </a:t>
            </a:r>
            <a:r>
              <a:rPr lang="en-US" dirty="0" err="1"/>
              <a:t>kuuluu</a:t>
            </a:r>
            <a:r>
              <a:rPr lang="en-US" dirty="0"/>
              <a:t> olla </a:t>
            </a:r>
            <a:r>
              <a:rPr lang="en-US" dirty="0" err="1"/>
              <a:t>sellaiset</a:t>
            </a:r>
            <a:r>
              <a:rPr lang="en-US" dirty="0"/>
              <a:t>, </a:t>
            </a:r>
            <a:r>
              <a:rPr lang="en-US" dirty="0" err="1"/>
              <a:t>että</a:t>
            </a:r>
            <a:r>
              <a:rPr lang="en-US" dirty="0"/>
              <a:t> </a:t>
            </a:r>
            <a:r>
              <a:rPr lang="en-US" dirty="0" err="1"/>
              <a:t>tukea</a:t>
            </a:r>
            <a:r>
              <a:rPr lang="en-US" dirty="0"/>
              <a:t> on </a:t>
            </a:r>
            <a:r>
              <a:rPr lang="en-US" dirty="0" err="1"/>
              <a:t>mahdollista</a:t>
            </a:r>
            <a:r>
              <a:rPr lang="en-US" dirty="0"/>
              <a:t> </a:t>
            </a:r>
            <a:r>
              <a:rPr lang="en-US" dirty="0" err="1"/>
              <a:t>saada</a:t>
            </a:r>
            <a:r>
              <a:rPr lang="en-US" dirty="0"/>
              <a:t> </a:t>
            </a:r>
            <a:r>
              <a:rPr lang="en-US" dirty="0" err="1"/>
              <a:t>niin</a:t>
            </a:r>
            <a:r>
              <a:rPr lang="en-US" dirty="0"/>
              <a:t> </a:t>
            </a:r>
            <a:r>
              <a:rPr lang="en-US" dirty="0" err="1"/>
              <a:t>työtehtäviä</a:t>
            </a:r>
            <a:r>
              <a:rPr lang="en-US" dirty="0"/>
              <a:t> </a:t>
            </a:r>
            <a:r>
              <a:rPr lang="en-US" dirty="0" err="1"/>
              <a:t>opetellessa</a:t>
            </a:r>
            <a:r>
              <a:rPr lang="en-US" dirty="0"/>
              <a:t> </a:t>
            </a:r>
            <a:r>
              <a:rPr lang="en-US" dirty="0" err="1"/>
              <a:t>kuin</a:t>
            </a:r>
            <a:r>
              <a:rPr lang="en-US" dirty="0"/>
              <a:t> </a:t>
            </a:r>
            <a:r>
              <a:rPr lang="en-US" dirty="0" err="1"/>
              <a:t>opiskeluihin</a:t>
            </a:r>
            <a:r>
              <a:rPr lang="en-US" dirty="0"/>
              <a:t> </a:t>
            </a:r>
            <a:r>
              <a:rPr lang="en-US" dirty="0" err="1"/>
              <a:t>liittyen</a:t>
            </a:r>
            <a:r>
              <a:rPr lang="en-US" dirty="0"/>
              <a:t>,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ihan</a:t>
            </a:r>
            <a:r>
              <a:rPr lang="en-US" dirty="0"/>
              <a:t> </a:t>
            </a:r>
            <a:r>
              <a:rPr lang="en-US" dirty="0" err="1"/>
              <a:t>tavanomainen</a:t>
            </a:r>
            <a:r>
              <a:rPr lang="en-US" dirty="0"/>
              <a:t> </a:t>
            </a:r>
            <a:r>
              <a:rPr lang="en-US" dirty="0" err="1"/>
              <a:t>oppisopimussuhde</a:t>
            </a:r>
            <a:r>
              <a:rPr lang="en-US" dirty="0"/>
              <a:t> </a:t>
            </a:r>
            <a:r>
              <a:rPr lang="en-US" dirty="0" err="1"/>
              <a:t>solmitaan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Summa </a:t>
            </a:r>
            <a:r>
              <a:rPr lang="en-US" dirty="0" err="1">
                <a:cs typeface="Calibri"/>
              </a:rPr>
              <a:t>summarum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Väitöskirja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toimi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minulle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unilukkarin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tavoin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Löysin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aukkoja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oppilaitoksen</a:t>
            </a:r>
            <a:r>
              <a:rPr lang="en-US" dirty="0">
                <a:cs typeface="Calibri"/>
              </a:rPr>
              <a:t> ja </a:t>
            </a:r>
            <a:r>
              <a:rPr lang="en-US" dirty="0" err="1">
                <a:cs typeface="Calibri"/>
              </a:rPr>
              <a:t>yrityksen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välisessä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toiminnassa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Lisäksi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peilasin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lukiessani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omiin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kokemuksiini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oppisopimuskoulutuksesta</a:t>
            </a:r>
            <a:r>
              <a:rPr lang="en-US" dirty="0">
                <a:cs typeface="Calibri"/>
              </a:rPr>
              <a:t> ja </a:t>
            </a:r>
            <a:r>
              <a:rPr lang="en-US" dirty="0" err="1">
                <a:cs typeface="Calibri"/>
              </a:rPr>
              <a:t>aihe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tuntui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heti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väitöksen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löydettyäni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omalta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Toivon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että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oppisopimuskoulutusta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tutkitaan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edelleen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koska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työnantajakin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kuuntelee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kun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löytyy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tieteellisiä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todisteita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C5B23-45C7-41E6-81BE-5F777A0B1B82}" type="slidenum">
              <a:rPr lang="fi-FI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658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13.9.2021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Sakari Castrén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244354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13.9.2021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Sakari Castrén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203433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13.9.2021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Sakari Castrén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645535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13.9.2021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Sakari Castrén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87573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13.9.2021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Sakari Castrén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577205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13.9.2021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Sakari Castrén</a:t>
            </a:r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837151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13.9.2021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Sakari Castrén</a:t>
            </a:r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436505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13.9.2021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Sakari Castrén</a:t>
            </a:r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87640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13.9.2021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Sakari Castrén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361574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13.9.2021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Sakari Castrén</a:t>
            </a:r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707467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13.9.2021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Sakari Castrén</a:t>
            </a:r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998157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BAE3-D89C-4001-9AEC-5083F82B749C}" type="datetimeFigureOut">
              <a:rPr lang="fi-FI" smtClean="0"/>
              <a:t>13.9.2021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Sakari Castrén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452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repo.uef.fi/bitstream/handle/123456789/10453/urn_isbn_978-952-61-0593-2.pdf?sequence=1" TargetMode="External"/><Relationship Id="rId2" Type="http://schemas.openxmlformats.org/officeDocument/2006/relationships/hyperlink" Target="https://haku.helmet.fi/iii/encore/record/C__Rb203349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6BD5101-F226-4ABE-9233-1F400767D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800" err="1">
                <a:ea typeface="+mj-lt"/>
                <a:cs typeface="+mj-lt"/>
              </a:rPr>
              <a:t>Oppisopimusopiskelijan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oppimisen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henkilökohtaistaminen</a:t>
            </a:r>
            <a:r>
              <a:rPr lang="en-US" sz="2800" dirty="0">
                <a:ea typeface="+mj-lt"/>
                <a:cs typeface="+mj-lt"/>
              </a:rPr>
              <a:t> ja </a:t>
            </a:r>
            <a:r>
              <a:rPr lang="en-US" sz="2800" err="1">
                <a:ea typeface="+mj-lt"/>
                <a:cs typeface="+mj-lt"/>
              </a:rPr>
              <a:t>oppimismahdollisuudet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työpaikalla</a:t>
            </a:r>
            <a:endParaRPr lang="fi-FI" sz="2800" err="1">
              <a:cs typeface="Calibri Light" panose="020F0302020204030204"/>
            </a:endParaRP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07355A59-46E5-4562-9F98-51502100C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sz="2000" err="1">
                <a:ea typeface="+mn-lt"/>
                <a:cs typeface="+mn-lt"/>
              </a:rPr>
              <a:t>Väitöskirjan</a:t>
            </a:r>
            <a:r>
              <a:rPr lang="en-US" sz="2000" dirty="0">
                <a:ea typeface="+mn-lt"/>
                <a:cs typeface="+mn-lt"/>
              </a:rPr>
              <a:t> on </a:t>
            </a:r>
            <a:r>
              <a:rPr lang="en-US" sz="2000" err="1">
                <a:ea typeface="+mn-lt"/>
                <a:cs typeface="+mn-lt"/>
              </a:rPr>
              <a:t>kirjoittanut</a:t>
            </a:r>
            <a:r>
              <a:rPr lang="en-US" sz="2000" dirty="0">
                <a:ea typeface="+mn-lt"/>
                <a:cs typeface="+mn-lt"/>
              </a:rPr>
              <a:t> Olavi Leino</a:t>
            </a:r>
            <a:endParaRPr lang="fi-FI">
              <a:cs typeface="Calibri" panose="020F0502020204030204"/>
            </a:endParaRPr>
          </a:p>
          <a:p>
            <a:pPr marL="342900" indent="-342900" algn="l">
              <a:buChar char="•"/>
            </a:pPr>
            <a:r>
              <a:rPr lang="en-US" sz="2000" dirty="0">
                <a:ea typeface="+mn-lt"/>
                <a:cs typeface="+mn-lt"/>
              </a:rPr>
              <a:t>Se on </a:t>
            </a:r>
            <a:r>
              <a:rPr lang="en-US" sz="2000" err="1">
                <a:ea typeface="+mn-lt"/>
                <a:cs typeface="+mn-lt"/>
              </a:rPr>
              <a:t>vuodelta</a:t>
            </a:r>
            <a:r>
              <a:rPr lang="en-US" sz="2000" dirty="0">
                <a:ea typeface="+mn-lt"/>
                <a:cs typeface="+mn-lt"/>
              </a:rPr>
              <a:t> 2011 ja </a:t>
            </a:r>
            <a:r>
              <a:rPr lang="en-US" sz="2000" err="1">
                <a:ea typeface="+mn-lt"/>
                <a:cs typeface="+mn-lt"/>
              </a:rPr>
              <a:t>lainattavissa</a:t>
            </a:r>
            <a:r>
              <a:rPr lang="en-US" sz="2000" dirty="0">
                <a:ea typeface="+mn-lt"/>
                <a:cs typeface="+mn-lt"/>
              </a:rPr>
              <a:t> mm. </a:t>
            </a:r>
            <a:r>
              <a:rPr lang="en-US" sz="2000" dirty="0">
                <a:ea typeface="+mn-lt"/>
                <a:cs typeface="+mn-lt"/>
                <a:hlinkClick r:id="rId2"/>
              </a:rPr>
              <a:t>Helmet-palvelusta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sekä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saatavana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maksutta</a:t>
            </a:r>
            <a:r>
              <a:rPr lang="en-US" sz="2000" dirty="0">
                <a:ea typeface="+mn-lt"/>
                <a:cs typeface="+mn-lt"/>
              </a:rPr>
              <a:t> pdf-</a:t>
            </a:r>
            <a:r>
              <a:rPr lang="en-US" sz="2000" err="1">
                <a:ea typeface="+mn-lt"/>
                <a:cs typeface="+mn-lt"/>
              </a:rPr>
              <a:t>muodossa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  <a:hlinkClick r:id="rId3"/>
              </a:rPr>
              <a:t>Internetistä</a:t>
            </a:r>
          </a:p>
          <a:p>
            <a:endParaRPr lang="en-US" sz="2000" dirty="0">
              <a:cs typeface="Calibri"/>
            </a:endParaRPr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D0489FF-77B6-438F-BB72-2B2DDC63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Sakari Castrén</a:t>
            </a:r>
            <a:endParaRPr lang="fi-FI">
              <a:cs typeface="Calibri"/>
            </a:endParaRPr>
          </a:p>
        </p:txBody>
      </p:sp>
      <p:sp>
        <p:nvSpPr>
          <p:cNvPr id="3" name="Dian numeron paikkamerkki 2">
            <a:extLst>
              <a:ext uri="{FF2B5EF4-FFF2-40B4-BE49-F238E27FC236}">
                <a16:creationId xmlns:a16="http://schemas.microsoft.com/office/drawing/2014/main" id="{4C2F34CC-D0EE-45E0-BFF9-8FDBDEE4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7897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6BD5101-F226-4ABE-9233-1F400767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i-FI" sz="2800" dirty="0">
                <a:ea typeface="+mj-lt"/>
                <a:cs typeface="+mj-lt"/>
              </a:rPr>
              <a:t>Tutkimustehtävä</a:t>
            </a:r>
            <a:endParaRPr lang="en-US" sz="2800" dirty="0">
              <a:ea typeface="+mj-lt"/>
              <a:cs typeface="+mj-lt"/>
            </a:endParaRPr>
          </a:p>
          <a:p>
            <a:endParaRPr lang="en-US" sz="2400" dirty="0">
              <a:cs typeface="Calibri Light"/>
            </a:endParaRP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E2656D32-76CA-4CB9-9487-4F8F1C703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sz="2600" dirty="0"/>
              <a:t>Olavi Leino halusi selvittää oppisopimusopiskelijoiden oppimisen henkilökohtaistamista ja oppimismahdollisuuksia työpaikoilla</a:t>
            </a:r>
          </a:p>
          <a:p>
            <a:pPr lvl="1"/>
            <a:r>
              <a:rPr lang="fi-FI" dirty="0"/>
              <a:t>Lisäksi hän kysyi, millainen rooli työpaikkakouluttajalla on oppimisprosessissa</a:t>
            </a:r>
            <a:endParaRPr lang="fi-FI" dirty="0">
              <a:cs typeface="Calibri"/>
            </a:endParaRPr>
          </a:p>
          <a:p>
            <a:r>
              <a:rPr lang="fi-FI" sz="2600" dirty="0"/>
              <a:t>Edelleen Olavi Leino selvitti seurantatutkimuksen avulla, miten oppimisen henkilökohtaistaminen ja oppimismahdollisuudet työpaikalla muuttuvat opiskelun aikana</a:t>
            </a:r>
            <a:endParaRPr lang="fi-FI" sz="2600" dirty="0">
              <a:cs typeface="Calibri"/>
            </a:endParaRPr>
          </a:p>
          <a:p>
            <a:pPr lvl="1"/>
            <a:r>
              <a:rPr lang="fi-FI" dirty="0"/>
              <a:t>Lisäksi hän tutki oppisopimusopiskelijoiden ja heidän työpaikkakouluttajiensa taustatekijöiden yhteyttä oppimisen henkilökohtaistamiseen ja oppimismahdollisuuksiin työpaikoilla</a:t>
            </a:r>
            <a:endParaRPr lang="fi-FI" sz="2000" dirty="0">
              <a:cs typeface="Calibri"/>
            </a:endParaRPr>
          </a:p>
        </p:txBody>
      </p:sp>
      <p:sp>
        <p:nvSpPr>
          <p:cNvPr id="3" name="Dian numeron paikkamerkki 2">
            <a:extLst>
              <a:ext uri="{FF2B5EF4-FFF2-40B4-BE49-F238E27FC236}">
                <a16:creationId xmlns:a16="http://schemas.microsoft.com/office/drawing/2014/main" id="{008575F1-64FE-458A-B847-D6AC3934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2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90D4B932-8283-4960-B58E-76A8D3FB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Sakari Castrén</a:t>
            </a:r>
          </a:p>
        </p:txBody>
      </p:sp>
    </p:spTree>
    <p:extLst>
      <p:ext uri="{BB962C8B-B14F-4D97-AF65-F5344CB8AC3E}">
        <p14:creationId xmlns:p14="http://schemas.microsoft.com/office/powerpoint/2010/main" val="3225896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6BD5101-F226-4ABE-9233-1F400767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i-FI" sz="2800" dirty="0">
                <a:ea typeface="+mj-lt"/>
                <a:cs typeface="+mj-lt"/>
              </a:rPr>
              <a:t>Tutkimusjoukko</a:t>
            </a:r>
            <a:endParaRPr lang="en-US" sz="2800" dirty="0">
              <a:ea typeface="+mj-lt"/>
              <a:cs typeface="+mj-lt"/>
            </a:endParaRPr>
          </a:p>
          <a:p>
            <a:endParaRPr lang="en-US" sz="2400" dirty="0">
              <a:cs typeface="Calibri Light"/>
            </a:endParaRP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E2656D32-76CA-4CB9-9487-4F8F1C703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i-FI" dirty="0">
                <a:ea typeface="+mn-lt"/>
                <a:cs typeface="+mn-lt"/>
              </a:rPr>
              <a:t>Tutkimusjoukko</a:t>
            </a:r>
          </a:p>
          <a:p>
            <a:pPr lvl="1"/>
            <a:r>
              <a:rPr lang="fi-FI" dirty="0">
                <a:ea typeface="+mn-lt"/>
                <a:cs typeface="+mn-lt"/>
              </a:rPr>
              <a:t>Pohjois-Karjalan oppisopimuskeskuksen opiskelijoita (n=239), joita seurattiin koko heidän oppisopimuskoulutuksensa ajan</a:t>
            </a:r>
            <a:endParaRPr lang="fi-FI">
              <a:cs typeface="Calibri"/>
            </a:endParaRPr>
          </a:p>
          <a:p>
            <a:pPr lvl="1"/>
            <a:r>
              <a:rPr lang="fi-FI" dirty="0">
                <a:ea typeface="+mn-lt"/>
                <a:cs typeface="+mn-lt"/>
              </a:rPr>
              <a:t>Työpaikkakouluttajia (n=159)</a:t>
            </a:r>
          </a:p>
          <a:p>
            <a:r>
              <a:rPr lang="fi-FI" sz="2400">
                <a:ea typeface="+mn-lt"/>
                <a:cs typeface="+mn-lt"/>
              </a:rPr>
              <a:t>Opiskelijat</a:t>
            </a:r>
          </a:p>
          <a:p>
            <a:pPr lvl="1"/>
            <a:r>
              <a:rPr lang="fi-FI" dirty="0">
                <a:ea typeface="+mn-lt"/>
                <a:cs typeface="+mn-lt"/>
              </a:rPr>
              <a:t>Keskimäärin hyvin koulutettuja</a:t>
            </a:r>
            <a:endParaRPr lang="fi-FI" dirty="0">
              <a:cs typeface="Calibri"/>
            </a:endParaRPr>
          </a:p>
          <a:p>
            <a:pPr lvl="1"/>
            <a:r>
              <a:rPr lang="fi-FI" dirty="0">
                <a:ea typeface="+mn-lt"/>
                <a:cs typeface="+mn-lt"/>
              </a:rPr>
              <a:t>Pitkän työkokemuksen omaavia keski-ikäisiä</a:t>
            </a:r>
          </a:p>
          <a:p>
            <a:pPr lvl="1"/>
            <a:r>
              <a:rPr lang="fi-FI" dirty="0">
                <a:ea typeface="+mn-lt"/>
                <a:cs typeface="+mn-lt"/>
              </a:rPr>
              <a:t>Suurissa yrityksissä työskenteleviä ihmisiä, joita työnantaja halusi kouluttaa lisää</a:t>
            </a:r>
          </a:p>
          <a:p>
            <a:r>
              <a:rPr lang="fi-FI">
                <a:ea typeface="+mn-lt"/>
                <a:cs typeface="+mn-lt"/>
              </a:rPr>
              <a:t>Työpaikkakouluttajat</a:t>
            </a:r>
            <a:endParaRPr lang="fi-FI" sz="2600">
              <a:ea typeface="+mn-lt"/>
              <a:cs typeface="+mn-lt"/>
            </a:endParaRPr>
          </a:p>
          <a:p>
            <a:pPr lvl="1"/>
            <a:r>
              <a:rPr lang="fi-FI" dirty="0">
                <a:ea typeface="+mn-lt"/>
                <a:cs typeface="+mn-lt"/>
              </a:rPr>
              <a:t>Hyvin koulutettuja</a:t>
            </a:r>
          </a:p>
          <a:p>
            <a:pPr lvl="1"/>
            <a:r>
              <a:rPr lang="fi-FI" dirty="0">
                <a:ea typeface="+mn-lt"/>
                <a:cs typeface="+mn-lt"/>
              </a:rPr>
              <a:t>Pitkän työkokemuksen omaavia ammattilaisia, joista kuitenkin vain harva oli käynyt kouluttajakoulutuksen </a:t>
            </a:r>
            <a:endParaRPr lang="fi-FI" dirty="0">
              <a:cs typeface="Calibri" panose="020F0502020204030204"/>
            </a:endParaRPr>
          </a:p>
        </p:txBody>
      </p:sp>
      <p:sp>
        <p:nvSpPr>
          <p:cNvPr id="3" name="Dian numeron paikkamerkki 2">
            <a:extLst>
              <a:ext uri="{FF2B5EF4-FFF2-40B4-BE49-F238E27FC236}">
                <a16:creationId xmlns:a16="http://schemas.microsoft.com/office/drawing/2014/main" id="{008575F1-64FE-458A-B847-D6AC3934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3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DDCBEB1-49C5-4121-B049-6CC2121B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Sakari Castrén</a:t>
            </a:r>
          </a:p>
        </p:txBody>
      </p:sp>
    </p:spTree>
    <p:extLst>
      <p:ext uri="{BB962C8B-B14F-4D97-AF65-F5344CB8AC3E}">
        <p14:creationId xmlns:p14="http://schemas.microsoft.com/office/powerpoint/2010/main" val="2286187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6BD5101-F226-4ABE-9233-1F400767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i-FI" sz="2800" dirty="0">
                <a:ea typeface="+mj-lt"/>
                <a:cs typeface="+mj-lt"/>
              </a:rPr>
              <a:t>Tutkimustulokset \1</a:t>
            </a:r>
            <a:endParaRPr lang="en-US" sz="2800" dirty="0">
              <a:ea typeface="+mj-lt"/>
              <a:cs typeface="+mj-lt"/>
            </a:endParaRPr>
          </a:p>
          <a:p>
            <a:endParaRPr lang="en-US" sz="2400" dirty="0">
              <a:cs typeface="Calibri Light"/>
            </a:endParaRP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E2656D32-76CA-4CB9-9487-4F8F1C703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i-FI" sz="2000" dirty="0">
                <a:ea typeface="+mn-lt"/>
                <a:cs typeface="+mn-lt"/>
              </a:rPr>
              <a:t>Opiskelijat kokivat oppimisensa henkilökohtaistamista opiskelunsa alussa melko paljon</a:t>
            </a:r>
          </a:p>
          <a:p>
            <a:r>
              <a:rPr lang="fi-FI" sz="2000" dirty="0">
                <a:ea typeface="+mn-lt"/>
                <a:cs typeface="+mn-lt"/>
              </a:rPr>
              <a:t>Kokemus oman oppimisen henkilökohtaistamisesta lisääntyi opiskelun loppua kohti</a:t>
            </a:r>
          </a:p>
          <a:p>
            <a:r>
              <a:rPr lang="fi-FI" sz="2000" dirty="0">
                <a:ea typeface="+mn-lt"/>
                <a:cs typeface="+mn-lt"/>
              </a:rPr>
              <a:t>Työpaikalla olevien oppimismahdollisuuksien koettiin vähenevän opiskelun loppua kohden</a:t>
            </a:r>
            <a:endParaRPr lang="fi-FI" dirty="0"/>
          </a:p>
          <a:p>
            <a:r>
              <a:rPr lang="fi-FI" sz="2000" dirty="0">
                <a:ea typeface="+mn-lt"/>
                <a:cs typeface="+mn-lt"/>
              </a:rPr>
              <a:t>Opiskelijan motivaatio tutkinnon suorittamiseen oli suurimmillaan opiskelun loppuvaiheessa </a:t>
            </a:r>
            <a:endParaRPr lang="fi-FI" dirty="0">
              <a:ea typeface="+mn-lt"/>
              <a:cs typeface="+mn-lt"/>
            </a:endParaRPr>
          </a:p>
          <a:p>
            <a:r>
              <a:rPr lang="fi-FI" sz="2000" dirty="0">
                <a:ea typeface="+mn-lt"/>
                <a:cs typeface="+mn-lt"/>
              </a:rPr>
              <a:t>Työpaikkakouluttajat arvioivat sekä opiskelijan oppimisen henkilökohtaistamisen että oppimismahdollisuuksien työpaikoilla vähentyneen koulutuksen aikana</a:t>
            </a:r>
            <a:endParaRPr lang="fi-FI" dirty="0">
              <a:ea typeface="+mn-lt"/>
              <a:cs typeface="+mn-lt"/>
            </a:endParaRPr>
          </a:p>
          <a:p>
            <a:r>
              <a:rPr lang="fi-FI" sz="2000" dirty="0">
                <a:ea typeface="+mn-lt"/>
                <a:cs typeface="+mn-lt"/>
              </a:rPr>
              <a:t>Työpaikkakouluttajan sosiaalisilla taidoilla ja motivaatiolla oli myönteinen vaikutus opiskelijan oppimismahdollisuuksiin työpaikalla</a:t>
            </a:r>
            <a:endParaRPr lang="fi-FI" dirty="0">
              <a:ea typeface="+mn-lt"/>
              <a:cs typeface="+mn-lt"/>
            </a:endParaRPr>
          </a:p>
          <a:p>
            <a:r>
              <a:rPr lang="fi-FI" sz="2000" dirty="0">
                <a:ea typeface="+mn-lt"/>
                <a:cs typeface="+mn-lt"/>
              </a:rPr>
              <a:t>Opiskelijan työllisyystilanteella ennen koulutusta sekä yrityksen koolla oli yhteys työpaikalla koettuihin oppimismahdollisuuksiin</a:t>
            </a:r>
            <a:endParaRPr lang="fi-FI" dirty="0">
              <a:ea typeface="+mn-lt"/>
              <a:cs typeface="+mn-lt"/>
            </a:endParaRPr>
          </a:p>
          <a:p>
            <a:pPr lvl="1"/>
            <a:r>
              <a:rPr lang="fi-FI" sz="1600" dirty="0">
                <a:ea typeface="+mn-lt"/>
                <a:cs typeface="+mn-lt"/>
              </a:rPr>
              <a:t>Pienissä, alle 10 hengen yrityksissä henkilökohtaistamista koettiin enemmän kuin suurissa yrityksissä</a:t>
            </a:r>
            <a:endParaRPr lang="fi-FI" dirty="0">
              <a:ea typeface="+mn-lt"/>
              <a:cs typeface="+mn-lt"/>
            </a:endParaRPr>
          </a:p>
          <a:p>
            <a:pPr lvl="1"/>
            <a:r>
              <a:rPr lang="fi-FI" sz="1600" dirty="0">
                <a:ea typeface="+mn-lt"/>
                <a:cs typeface="+mn-lt"/>
              </a:rPr>
              <a:t>Työttömänä opiskelunsa aloittaneet kokivat opiskelun alussa henkilökohtaistamista enemmän kuin jo työssä olleet opiskelijat</a:t>
            </a:r>
            <a:endParaRPr lang="fi-FI" sz="1600" dirty="0">
              <a:cs typeface="Calibri" panose="020F0502020204030204"/>
            </a:endParaRPr>
          </a:p>
        </p:txBody>
      </p:sp>
      <p:sp>
        <p:nvSpPr>
          <p:cNvPr id="3" name="Dian numeron paikkamerkki 2">
            <a:extLst>
              <a:ext uri="{FF2B5EF4-FFF2-40B4-BE49-F238E27FC236}">
                <a16:creationId xmlns:a16="http://schemas.microsoft.com/office/drawing/2014/main" id="{008575F1-64FE-458A-B847-D6AC3934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4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9596BF1E-064E-4FA6-ADDA-A6865139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Sakari Castrén</a:t>
            </a:r>
          </a:p>
        </p:txBody>
      </p:sp>
    </p:spTree>
    <p:extLst>
      <p:ext uri="{BB962C8B-B14F-4D97-AF65-F5344CB8AC3E}">
        <p14:creationId xmlns:p14="http://schemas.microsoft.com/office/powerpoint/2010/main" val="3267050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6BD5101-F226-4ABE-9233-1F400767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i-FI" sz="2800" dirty="0">
                <a:ea typeface="+mj-lt"/>
                <a:cs typeface="+mj-lt"/>
              </a:rPr>
              <a:t>Tutkimustulokset \2</a:t>
            </a:r>
            <a:endParaRPr lang="en-US" sz="2800" dirty="0">
              <a:ea typeface="+mj-lt"/>
              <a:cs typeface="+mj-lt"/>
            </a:endParaRPr>
          </a:p>
          <a:p>
            <a:endParaRPr lang="en-US" sz="2400" dirty="0">
              <a:cs typeface="Calibri Light"/>
            </a:endParaRP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E2656D32-76CA-4CB9-9487-4F8F1C703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sz="2000" dirty="0">
                <a:cs typeface="Calibri" panose="020F0502020204030204"/>
              </a:rPr>
              <a:t>Haasteita:</a:t>
            </a:r>
          </a:p>
          <a:p>
            <a:pPr lvl="1"/>
            <a:r>
              <a:rPr lang="fi-FI" sz="1600" dirty="0">
                <a:cs typeface="Calibri" panose="020F0502020204030204"/>
              </a:rPr>
              <a:t>On haaste saada pienet yritykset ja nuoret oppisopimukseen</a:t>
            </a:r>
          </a:p>
          <a:p>
            <a:pPr lvl="1"/>
            <a:r>
              <a:rPr lang="fi-FI" sz="1600" dirty="0">
                <a:ea typeface="+mn-lt"/>
                <a:cs typeface="+mn-lt"/>
              </a:rPr>
              <a:t>Työpaikkakouluttajien aktiivinen osallistumisensa kouluttajakoulutukseen olisi tärkeää, jotta opiskelijan oppimismahdollisuudet työpaikalla olisivat entistä parempia</a:t>
            </a:r>
            <a:endParaRPr lang="fi-FI" sz="1600" dirty="0">
              <a:cs typeface="Calibri"/>
            </a:endParaRPr>
          </a:p>
          <a:p>
            <a:pPr lvl="1"/>
            <a:r>
              <a:rPr lang="fi-FI" sz="1600" dirty="0">
                <a:ea typeface="+mn-lt"/>
                <a:cs typeface="+mn-lt"/>
              </a:rPr>
              <a:t>Opiskelijan oppimiseen liittyvien erityistarpeiden kartoittaminen hyödyttäisi paitsi opiskelijan tietopuolisen opetuksen järjestämistä myös työpaikoilla tapahtuvaa oppimisen ohjaamista</a:t>
            </a:r>
          </a:p>
          <a:p>
            <a:pPr lvl="1"/>
            <a:r>
              <a:rPr lang="fi-FI" sz="1600" dirty="0">
                <a:ea typeface="+mn-lt"/>
                <a:cs typeface="+mn-lt"/>
              </a:rPr>
              <a:t>Oppimiseen ja ohjaukseen liittyvien yksilöllisten toimintamallien kehittäminen on suuri haaste sekä työpaikoille että koulutuksen järjestäjille</a:t>
            </a:r>
            <a:endParaRPr lang="fi-FI" sz="1600">
              <a:cs typeface="Calibri" panose="020F0502020204030204"/>
            </a:endParaRPr>
          </a:p>
          <a:p>
            <a:endParaRPr lang="fi-FI" sz="2000" dirty="0">
              <a:cs typeface="Calibri" panose="020F0502020204030204"/>
            </a:endParaRPr>
          </a:p>
        </p:txBody>
      </p:sp>
      <p:sp>
        <p:nvSpPr>
          <p:cNvPr id="3" name="Dian numeron paikkamerkki 2">
            <a:extLst>
              <a:ext uri="{FF2B5EF4-FFF2-40B4-BE49-F238E27FC236}">
                <a16:creationId xmlns:a16="http://schemas.microsoft.com/office/drawing/2014/main" id="{008575F1-64FE-458A-B847-D6AC3934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5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F4B05A38-4502-41E1-BF26-D336EE2F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Sakari Castrén</a:t>
            </a:r>
          </a:p>
        </p:txBody>
      </p:sp>
    </p:spTree>
    <p:extLst>
      <p:ext uri="{BB962C8B-B14F-4D97-AF65-F5344CB8AC3E}">
        <p14:creationId xmlns:p14="http://schemas.microsoft.com/office/powerpoint/2010/main" val="3123471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6BD5101-F226-4ABE-9233-1F400767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i-FI" sz="2800" dirty="0">
                <a:ea typeface="+mj-lt"/>
                <a:cs typeface="+mj-lt"/>
              </a:rPr>
              <a:t>Miten voin hyödyntää väitöskirjan tietoja omassa työssäni \1?</a:t>
            </a:r>
            <a:endParaRPr lang="fi-FI" dirty="0"/>
          </a:p>
          <a:p>
            <a:endParaRPr lang="en-US" sz="2400" dirty="0">
              <a:cs typeface="Calibri Light"/>
            </a:endParaRP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E2656D32-76CA-4CB9-9487-4F8F1C703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sz="2000" dirty="0">
                <a:ea typeface="+mn-lt"/>
                <a:cs typeface="+mn-lt"/>
              </a:rPr>
              <a:t>Yhtenä työtehtävänä oppisopimusopiskelijoiden ohjaaminen koulutusprosessin läpi</a:t>
            </a:r>
            <a:endParaRPr lang="fi-FI">
              <a:cs typeface="Calibri" panose="020F0502020204030204"/>
            </a:endParaRPr>
          </a:p>
          <a:p>
            <a:pPr lvl="1"/>
            <a:r>
              <a:rPr lang="fi-FI" sz="1600" dirty="0">
                <a:cs typeface="Calibri"/>
              </a:rPr>
              <a:t>Suurin osa oppimisesta tapahtuu työtehtävien yhteydessä työpaikalla</a:t>
            </a:r>
          </a:p>
          <a:p>
            <a:r>
              <a:rPr lang="fi-FI" sz="2000" dirty="0">
                <a:cs typeface="Calibri"/>
              </a:rPr>
              <a:t>Henkilökohtaistamisen yhteydessä käydään läpi tutkinnonosia ja ammattitaitovaatimuksia</a:t>
            </a:r>
          </a:p>
          <a:p>
            <a:pPr lvl="1"/>
            <a:r>
              <a:rPr lang="fi-FI" sz="1600" dirty="0">
                <a:ea typeface="+mn-lt"/>
                <a:cs typeface="+mn-lt"/>
              </a:rPr>
              <a:t>Työpaikkaohjaajan roolin tulee näkyä heti alusta asti vahvasti</a:t>
            </a:r>
          </a:p>
          <a:p>
            <a:r>
              <a:rPr lang="fi-FI" sz="2000" dirty="0">
                <a:ea typeface="+mn-lt"/>
                <a:cs typeface="+mn-lt"/>
              </a:rPr>
              <a:t>Väitöskirjan mukaan oppisopimusopiskelijoiden oppimiskokemukseen vaikuttavia tekijöitä on paljon, mm.:</a:t>
            </a:r>
            <a:endParaRPr lang="fi-FI" sz="2000" dirty="0">
              <a:cs typeface="Calibri"/>
            </a:endParaRPr>
          </a:p>
          <a:p>
            <a:pPr lvl="1"/>
            <a:r>
              <a:rPr lang="fi-FI" sz="1600" dirty="0">
                <a:ea typeface="+mn-lt"/>
                <a:cs typeface="+mn-lt"/>
              </a:rPr>
              <a:t>Työpaikkaohjaajan ohjaustaidot</a:t>
            </a:r>
          </a:p>
          <a:p>
            <a:pPr lvl="1"/>
            <a:r>
              <a:rPr lang="fi-FI" sz="1600" dirty="0">
                <a:ea typeface="+mn-lt"/>
                <a:cs typeface="+mn-lt"/>
              </a:rPr>
              <a:t>Erilaiset psykososiaaliset tekijät (itsetunto, motivaatio)</a:t>
            </a:r>
          </a:p>
          <a:p>
            <a:pPr lvl="1"/>
            <a:r>
              <a:rPr lang="fi-FI" sz="1600" dirty="0">
                <a:ea typeface="+mn-lt"/>
                <a:cs typeface="+mn-lt"/>
              </a:rPr>
              <a:t>Ikä</a:t>
            </a:r>
          </a:p>
          <a:p>
            <a:pPr lvl="1"/>
            <a:r>
              <a:rPr lang="fi-FI" sz="1600" dirty="0">
                <a:ea typeface="+mn-lt"/>
                <a:cs typeface="+mn-lt"/>
              </a:rPr>
              <a:t>Työkokemus</a:t>
            </a:r>
          </a:p>
          <a:p>
            <a:pPr lvl="1"/>
            <a:r>
              <a:rPr lang="fi-FI" sz="1600" dirty="0">
                <a:ea typeface="+mn-lt"/>
                <a:cs typeface="+mn-lt"/>
              </a:rPr>
              <a:t>Peruskoulutus ja aikaisempi koulutus</a:t>
            </a:r>
          </a:p>
          <a:p>
            <a:pPr lvl="1"/>
            <a:r>
              <a:rPr lang="fi-FI" sz="1600" dirty="0">
                <a:ea typeface="+mn-lt"/>
                <a:cs typeface="+mn-lt"/>
              </a:rPr>
              <a:t>Oppisopimusopiskelijan sekä ohjaajan sosiaaliset taidot</a:t>
            </a:r>
            <a:endParaRPr lang="fi-FI" sz="1600" dirty="0">
              <a:cs typeface="Calibri"/>
            </a:endParaRPr>
          </a:p>
          <a:p>
            <a:pPr lvl="1"/>
            <a:endParaRPr lang="fi-FI"/>
          </a:p>
          <a:p>
            <a:pPr lvl="1"/>
            <a:endParaRPr lang="fi-FI"/>
          </a:p>
          <a:p>
            <a:endParaRPr lang="fi-FI" sz="2000" dirty="0">
              <a:cs typeface="Calibri"/>
            </a:endParaRPr>
          </a:p>
          <a:p>
            <a:endParaRPr lang="fi-FI" sz="2000" dirty="0">
              <a:cs typeface="Calibri"/>
            </a:endParaRPr>
          </a:p>
        </p:txBody>
      </p:sp>
      <p:sp>
        <p:nvSpPr>
          <p:cNvPr id="3" name="Dian numeron paikkamerkki 2">
            <a:extLst>
              <a:ext uri="{FF2B5EF4-FFF2-40B4-BE49-F238E27FC236}">
                <a16:creationId xmlns:a16="http://schemas.microsoft.com/office/drawing/2014/main" id="{2709EC64-339D-4498-8210-CF0B9BDB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6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5AD5F49C-708C-4063-9B20-CED9445D9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Sakari Castrén</a:t>
            </a:r>
          </a:p>
        </p:txBody>
      </p:sp>
    </p:spTree>
    <p:extLst>
      <p:ext uri="{BB962C8B-B14F-4D97-AF65-F5344CB8AC3E}">
        <p14:creationId xmlns:p14="http://schemas.microsoft.com/office/powerpoint/2010/main" val="2920518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6BD5101-F226-4ABE-9233-1F400767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i-FI" sz="2800" dirty="0">
                <a:ea typeface="+mj-lt"/>
                <a:cs typeface="+mj-lt"/>
              </a:rPr>
              <a:t>Miten voin hyödyntää väitöskirjan tietoja omassa työssäni \2?</a:t>
            </a:r>
            <a:endParaRPr lang="fi-FI" dirty="0"/>
          </a:p>
          <a:p>
            <a:endParaRPr lang="en-US" sz="2400" dirty="0">
              <a:cs typeface="Calibri Light"/>
            </a:endParaRP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E2656D32-76CA-4CB9-9487-4F8F1C703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sz="2000" dirty="0">
                <a:cs typeface="Calibri"/>
              </a:rPr>
              <a:t>Onko oppisopimusopiskelija osallinen työtehtävien suunnittelussa? </a:t>
            </a:r>
            <a:r>
              <a:rPr lang="fi-FI" sz="2000" dirty="0">
                <a:ea typeface="+mn-lt"/>
                <a:cs typeface="+mn-lt"/>
              </a:rPr>
              <a:t>Pääseekö hän vaikuttamaan siihen, mitä työtä hän tekee ja millä tavalla? Osoitetaanko hänelle vain tietyt tehtävät neuvottelematta mitenkään?</a:t>
            </a:r>
            <a:endParaRPr lang="fi-FI" dirty="0">
              <a:cs typeface="Calibri"/>
            </a:endParaRPr>
          </a:p>
          <a:p>
            <a:pPr lvl="1"/>
            <a:r>
              <a:rPr lang="fi-FI" sz="1600" dirty="0">
                <a:cs typeface="Calibri"/>
              </a:rPr>
              <a:t>Tarvitaan sekä opiskelijan että ohjaajan panosta niin opiskelujen kuin sitä tukevien työtehtävien suunnittelussa</a:t>
            </a:r>
          </a:p>
          <a:p>
            <a:r>
              <a:rPr lang="fi-FI" sz="2000" dirty="0">
                <a:cs typeface="Calibri"/>
              </a:rPr>
              <a:t>Kuinka mm. mielenterveyskuntoutujat otetaan huomioon oppisopimuskoulutuksen </a:t>
            </a:r>
            <a:r>
              <a:rPr lang="fi-FI" sz="2000">
                <a:cs typeface="Calibri"/>
              </a:rPr>
              <a:t>henkilökohtaistamisen yhteydessä?</a:t>
            </a:r>
          </a:p>
        </p:txBody>
      </p:sp>
      <p:sp>
        <p:nvSpPr>
          <p:cNvPr id="3" name="Dian numeron paikkamerkki 2">
            <a:extLst>
              <a:ext uri="{FF2B5EF4-FFF2-40B4-BE49-F238E27FC236}">
                <a16:creationId xmlns:a16="http://schemas.microsoft.com/office/drawing/2014/main" id="{1E364018-B76C-497E-A597-709E75F3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7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01102311-C878-4DCE-A3AD-8CA09987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Sakari Castrén</a:t>
            </a:r>
          </a:p>
        </p:txBody>
      </p:sp>
    </p:spTree>
    <p:extLst>
      <p:ext uri="{BB962C8B-B14F-4D97-AF65-F5344CB8AC3E}">
        <p14:creationId xmlns:p14="http://schemas.microsoft.com/office/powerpoint/2010/main" val="295159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Laajakuva</PresentationFormat>
  <Paragraphs>0</Paragraphs>
  <Slides>7</Slides>
  <Notes>6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8" baseType="lpstr">
      <vt:lpstr>Office-teema</vt:lpstr>
      <vt:lpstr>Oppisopimusopiskelijan oppimisen henkilökohtaistaminen ja oppimismahdollisuudet työpaikalla</vt:lpstr>
      <vt:lpstr>Tutkimustehtävä </vt:lpstr>
      <vt:lpstr>Tutkimusjoukko </vt:lpstr>
      <vt:lpstr>Tutkimustulokset \1 </vt:lpstr>
      <vt:lpstr>Tutkimustulokset \2 </vt:lpstr>
      <vt:lpstr>Miten voin hyödyntää väitöskirjan tietoja omassa työssäni \1? </vt:lpstr>
      <vt:lpstr>Miten voin hyödyntää väitöskirjan tietoja omassa työssäni \2?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/>
  <cp:lastModifiedBy/>
  <cp:revision>573</cp:revision>
  <dcterms:created xsi:type="dcterms:W3CDTF">2021-08-22T10:25:27Z</dcterms:created>
  <dcterms:modified xsi:type="dcterms:W3CDTF">2021-09-13T12:12:02Z</dcterms:modified>
</cp:coreProperties>
</file>