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BA5ED4E-39AE-4459-A10F-BC84E62F8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53E0F94-40E5-45BF-A10C-C3D773833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D973C57-B6AD-42AD-A78F-B49BA231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E11-972D-4987-9770-C381035599AC}" type="datetimeFigureOut">
              <a:rPr lang="fi-FI" smtClean="0"/>
              <a:t>21.11.2021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AAC7100-73CD-4F0F-8E94-E193F8B1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B96A013-4707-468D-89CA-3A52D94B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92D-E2E8-46CF-803E-B024E4740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2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02A523D-3942-4CC1-8F15-F2DEBBCC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BCFC6A7-09BE-4BC1-B83C-87E6EE1C0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A235A38-30AD-427F-AA91-DCD4FCC2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E11-972D-4987-9770-C381035599AC}" type="datetimeFigureOut">
              <a:rPr lang="fi-FI" smtClean="0"/>
              <a:t>21.11.2021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096539E-D103-405F-90D7-3144C358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08D165B-DD9F-4BFD-B0C0-EB7F22A7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92D-E2E8-46CF-803E-B024E4740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769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4CBD7D32-60B4-4D7E-A540-D9680332B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C4A4C6A-7B5A-4877-AE0E-DB11215C6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94864E9-A106-4563-9A49-79D6513D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E11-972D-4987-9770-C381035599AC}" type="datetimeFigureOut">
              <a:rPr lang="fi-FI" smtClean="0"/>
              <a:t>21.11.2021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55C2846-1115-4DA8-98D8-E4CCEE5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64F6CC1-001F-48AE-95AF-A38626AB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92D-E2E8-46CF-803E-B024E4740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220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B15BF87-E86D-4A12-99B1-E02897DC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46AE04-F11F-4A85-B40B-3A997841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3E2C0EE-2F10-482B-95BB-E6055972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E11-972D-4987-9770-C381035599AC}" type="datetimeFigureOut">
              <a:rPr lang="fi-FI" smtClean="0"/>
              <a:t>21.11.2021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B700FA6-11BB-44FD-B8B2-80605DDD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341D8EE-6B1B-449E-B69D-30883C07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92D-E2E8-46CF-803E-B024E4740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104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FD7761-005D-49B5-9538-B34E2D31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3271AD8-8038-453B-9285-9A536836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25639EE-63EF-420A-8806-0143DADC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E11-972D-4987-9770-C381035599AC}" type="datetimeFigureOut">
              <a:rPr lang="fi-FI" smtClean="0"/>
              <a:t>21.11.2021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3F3451F-2A8E-4DB7-8035-0471BCDF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B4D9537-D518-475C-A8EE-F238E863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92D-E2E8-46CF-803E-B024E4740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894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A4C5341-4B17-41C0-B3DA-6AFD8034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8228212-67B6-4C14-9C7C-F760AFAF2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D9A37D9-0D91-4135-B1C5-14F06E35A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4F80FEE-323E-4348-8EEF-FCE5C610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E11-972D-4987-9770-C381035599AC}" type="datetimeFigureOut">
              <a:rPr lang="fi-FI" smtClean="0"/>
              <a:t>21.11.2021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DC86A47-B3DF-4D3D-A07F-116F91D3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C51468B-92E2-42A1-88BE-82999FA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92D-E2E8-46CF-803E-B024E4740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478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9604806-07AA-47CA-97B4-904E5F08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84B87BA-0A2B-4632-87EE-C85E42E0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23B7FB7-C7BE-4536-9397-5882D3F84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13E3BA0D-AB2C-4A8E-86CA-886282003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CC7F8C1-E2F0-4185-AB9A-0CF89DE11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D2499AD4-DDAF-41A5-9406-001D2F10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E11-972D-4987-9770-C381035599AC}" type="datetimeFigureOut">
              <a:rPr lang="fi-FI" smtClean="0"/>
              <a:t>21.11.2021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47296989-9FD1-444F-B50E-DB8F03B5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D002398-1D1C-40A5-A01D-49BDB7E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92D-E2E8-46CF-803E-B024E4740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169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F0BD07F-BE01-4697-B09D-A8731CD6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AC0FBBA-0AA8-425D-9457-4DB8D0AB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E11-972D-4987-9770-C381035599AC}" type="datetimeFigureOut">
              <a:rPr lang="fi-FI" smtClean="0"/>
              <a:t>21.11.2021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B068B6EC-CF76-4012-AED4-203B24E3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D05142A-1DE2-4766-8398-BE8FEE05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92D-E2E8-46CF-803E-B024E4740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40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0109BD4-7CB8-4D89-AE12-AF177016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E11-972D-4987-9770-C381035599AC}" type="datetimeFigureOut">
              <a:rPr lang="fi-FI" smtClean="0"/>
              <a:t>21.11.2021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F466C8E1-4875-4617-B932-2A291DEB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A29056E-BFE2-40C9-A06E-5724092F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92D-E2E8-46CF-803E-B024E4740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86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45A4C4-6E02-4391-B863-5D773B7F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0BE9B98-5CE0-47C8-99F8-EBC47803B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98521E3-DDCD-4A68-A90A-1D54DC745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B9A76FC-A718-4376-818D-2258D496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E11-972D-4987-9770-C381035599AC}" type="datetimeFigureOut">
              <a:rPr lang="fi-FI" smtClean="0"/>
              <a:t>21.11.2021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CCDB07B-EE8B-4748-B8A9-C1A87B27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FE3F013-8ADD-41B1-AF49-B3DE24B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92D-E2E8-46CF-803E-B024E4740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03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86C7453-58D4-4743-AE0D-0006AB21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D79A305-A7C9-4228-ACF5-25CF0B057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3C05581-7C70-40ED-B062-30E23E1C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C1A85A7-C6C5-4119-A392-593816E8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1E11-972D-4987-9770-C381035599AC}" type="datetimeFigureOut">
              <a:rPr lang="fi-FI" smtClean="0"/>
              <a:t>21.11.2021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BCC324D-CF7E-420C-BD4F-9E0243EF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0CBF908-5CB1-4AFD-AD5A-C8282AF0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292D-E2E8-46CF-803E-B024E4740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037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D7F2E92-C85F-4EB4-9323-3D2C8060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F64B8EA-D2CD-4A63-846A-26F424D4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B104131-2749-40C1-9974-EED3915BF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1E11-972D-4987-9770-C381035599AC}" type="datetimeFigureOut">
              <a:rPr lang="fi-FI" smtClean="0"/>
              <a:t>21.11.2021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676F29F-F674-4ECB-A2EF-1C1CA0411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6F74932-722B-4D78-A7E2-8B2A29831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292D-E2E8-46CF-803E-B024E47402E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70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i 34">
            <a:extLst>
              <a:ext uri="{FF2B5EF4-FFF2-40B4-BE49-F238E27FC236}">
                <a16:creationId xmlns:a16="http://schemas.microsoft.com/office/drawing/2014/main" id="{B39F40E4-9507-4A1B-9748-0F397173827A}"/>
              </a:ext>
            </a:extLst>
          </p:cNvPr>
          <p:cNvSpPr/>
          <p:nvPr/>
        </p:nvSpPr>
        <p:spPr>
          <a:xfrm>
            <a:off x="6041421" y="348788"/>
            <a:ext cx="1958341" cy="16975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Riittävästi aikaa</a:t>
            </a:r>
          </a:p>
        </p:txBody>
      </p:sp>
      <p:sp>
        <p:nvSpPr>
          <p:cNvPr id="36" name="Ellipsi 35">
            <a:extLst>
              <a:ext uri="{FF2B5EF4-FFF2-40B4-BE49-F238E27FC236}">
                <a16:creationId xmlns:a16="http://schemas.microsoft.com/office/drawing/2014/main" id="{5107ADDB-F41D-447A-B5D8-32CFA9E5370D}"/>
              </a:ext>
            </a:extLst>
          </p:cNvPr>
          <p:cNvSpPr/>
          <p:nvPr/>
        </p:nvSpPr>
        <p:spPr>
          <a:xfrm>
            <a:off x="4546148" y="4877864"/>
            <a:ext cx="1958341" cy="16975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i-FI" dirty="0"/>
              <a:t>Riittävästi resursseja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782AF96-465D-45FF-8CF7-AE79870A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A7F66239-11DD-444B-B55A-C066D9C7F27A}"/>
              </a:ext>
            </a:extLst>
          </p:cNvPr>
          <p:cNvSpPr/>
          <p:nvPr/>
        </p:nvSpPr>
        <p:spPr>
          <a:xfrm>
            <a:off x="2768616" y="1731435"/>
            <a:ext cx="1958341" cy="16975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Kaikki ohjaa</a:t>
            </a:r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460F3863-DDF0-4EDF-A73D-6CD384B0A2B6}"/>
              </a:ext>
            </a:extLst>
          </p:cNvPr>
          <p:cNvSpPr/>
          <p:nvPr/>
        </p:nvSpPr>
        <p:spPr>
          <a:xfrm>
            <a:off x="398875" y="3472653"/>
            <a:ext cx="2167468" cy="17924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Tasavertaiset opettaja ja ohjaaja työparit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DAD3506E-669A-42E2-8C8B-7783B919CA59}"/>
              </a:ext>
            </a:extLst>
          </p:cNvPr>
          <p:cNvSpPr/>
          <p:nvPr/>
        </p:nvSpPr>
        <p:spPr>
          <a:xfrm>
            <a:off x="4284880" y="442978"/>
            <a:ext cx="1958341" cy="16975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Riittävästi päteviä avustajia</a:t>
            </a:r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A735ABA1-8399-4F6E-9C6C-CEC62BB12069}"/>
              </a:ext>
            </a:extLst>
          </p:cNvPr>
          <p:cNvSpPr/>
          <p:nvPr/>
        </p:nvSpPr>
        <p:spPr>
          <a:xfrm>
            <a:off x="7819621" y="494523"/>
            <a:ext cx="2195407" cy="16975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Opiskelijan tiedot siirtyy mutkattomasti</a:t>
            </a:r>
          </a:p>
        </p:txBody>
      </p:sp>
      <p:sp>
        <p:nvSpPr>
          <p:cNvPr id="18" name="Ellipsi 17">
            <a:extLst>
              <a:ext uri="{FF2B5EF4-FFF2-40B4-BE49-F238E27FC236}">
                <a16:creationId xmlns:a16="http://schemas.microsoft.com/office/drawing/2014/main" id="{D28A231D-2AB2-422F-894C-6F19462A81FC}"/>
              </a:ext>
            </a:extLst>
          </p:cNvPr>
          <p:cNvSpPr/>
          <p:nvPr/>
        </p:nvSpPr>
        <p:spPr>
          <a:xfrm>
            <a:off x="9834886" y="599184"/>
            <a:ext cx="1958341" cy="21396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Aidosti moni</a:t>
            </a:r>
          </a:p>
          <a:p>
            <a:pPr algn="ctr"/>
            <a:r>
              <a:rPr lang="fi-FI" dirty="0"/>
              <a:t>ammatillista yhteistyötä</a:t>
            </a:r>
          </a:p>
        </p:txBody>
      </p:sp>
      <p:sp>
        <p:nvSpPr>
          <p:cNvPr id="19" name="Ellipsi 18">
            <a:extLst>
              <a:ext uri="{FF2B5EF4-FFF2-40B4-BE49-F238E27FC236}">
                <a16:creationId xmlns:a16="http://schemas.microsoft.com/office/drawing/2014/main" id="{BE7787FC-8537-4459-9462-297CB4461626}"/>
              </a:ext>
            </a:extLst>
          </p:cNvPr>
          <p:cNvSpPr/>
          <p:nvPr/>
        </p:nvSpPr>
        <p:spPr>
          <a:xfrm>
            <a:off x="9123813" y="4296664"/>
            <a:ext cx="2413001" cy="19724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Jatko –ja lisäkoulutus</a:t>
            </a:r>
          </a:p>
          <a:p>
            <a:pPr algn="ctr"/>
            <a:r>
              <a:rPr lang="fi-FI" dirty="0"/>
              <a:t>mahdollisuuksia henkilöstölle</a:t>
            </a:r>
          </a:p>
        </p:txBody>
      </p:sp>
      <p:sp>
        <p:nvSpPr>
          <p:cNvPr id="20" name="Ellipsi 19">
            <a:extLst>
              <a:ext uri="{FF2B5EF4-FFF2-40B4-BE49-F238E27FC236}">
                <a16:creationId xmlns:a16="http://schemas.microsoft.com/office/drawing/2014/main" id="{B2E19BB5-F270-480F-A4BA-56892F0E9499}"/>
              </a:ext>
            </a:extLst>
          </p:cNvPr>
          <p:cNvSpPr/>
          <p:nvPr/>
        </p:nvSpPr>
        <p:spPr>
          <a:xfrm>
            <a:off x="7801480" y="3651653"/>
            <a:ext cx="1958341" cy="16975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Uraohjaus jatkuu työelämään</a:t>
            </a:r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958C82B1-C783-4475-9FB3-F605435CBE77}"/>
              </a:ext>
            </a:extLst>
          </p:cNvPr>
          <p:cNvSpPr/>
          <p:nvPr/>
        </p:nvSpPr>
        <p:spPr>
          <a:xfrm>
            <a:off x="2635437" y="4888503"/>
            <a:ext cx="1958341" cy="16975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Pätevät työpaikka</a:t>
            </a:r>
          </a:p>
          <a:p>
            <a:pPr algn="ctr"/>
            <a:r>
              <a:rPr lang="fi-FI" dirty="0"/>
              <a:t>ohjaajat</a:t>
            </a:r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3DE658EC-BEAD-48C8-B26B-31DCCB324757}"/>
              </a:ext>
            </a:extLst>
          </p:cNvPr>
          <p:cNvSpPr/>
          <p:nvPr/>
        </p:nvSpPr>
        <p:spPr>
          <a:xfrm>
            <a:off x="341216" y="1241748"/>
            <a:ext cx="2359781" cy="21794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Hyvä yhteistyö TE-toimiston, KELA :n ja vammais-palvelujen</a:t>
            </a:r>
          </a:p>
          <a:p>
            <a:pPr algn="ctr"/>
            <a:r>
              <a:rPr lang="fi-FI" dirty="0"/>
              <a:t>kanssa</a:t>
            </a:r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21B8115E-E222-4BD0-AEAD-EC3E501A1EA3}"/>
              </a:ext>
            </a:extLst>
          </p:cNvPr>
          <p:cNvSpPr/>
          <p:nvPr/>
        </p:nvSpPr>
        <p:spPr>
          <a:xfrm>
            <a:off x="2448437" y="3368335"/>
            <a:ext cx="1958341" cy="16975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Vahva verkosto-osaaminen</a:t>
            </a:r>
          </a:p>
        </p:txBody>
      </p:sp>
      <p:sp>
        <p:nvSpPr>
          <p:cNvPr id="24" name="Ellipsi 23">
            <a:extLst>
              <a:ext uri="{FF2B5EF4-FFF2-40B4-BE49-F238E27FC236}">
                <a16:creationId xmlns:a16="http://schemas.microsoft.com/office/drawing/2014/main" id="{61B2867B-7856-42CD-853D-B76344F90AA7}"/>
              </a:ext>
            </a:extLst>
          </p:cNvPr>
          <p:cNvSpPr/>
          <p:nvPr/>
        </p:nvSpPr>
        <p:spPr>
          <a:xfrm>
            <a:off x="8356714" y="2121404"/>
            <a:ext cx="1958341" cy="16975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Hyvä nivelvaiheen yhteistyö</a:t>
            </a:r>
          </a:p>
        </p:txBody>
      </p:sp>
      <p:sp>
        <p:nvSpPr>
          <p:cNvPr id="31" name="Ajatuskupla: Pilvi 30">
            <a:extLst>
              <a:ext uri="{FF2B5EF4-FFF2-40B4-BE49-F238E27FC236}">
                <a16:creationId xmlns:a16="http://schemas.microsoft.com/office/drawing/2014/main" id="{3AFFDBB8-D71C-415E-B887-016120DEEAE1}"/>
              </a:ext>
            </a:extLst>
          </p:cNvPr>
          <p:cNvSpPr/>
          <p:nvPr/>
        </p:nvSpPr>
        <p:spPr>
          <a:xfrm>
            <a:off x="4136938" y="1908832"/>
            <a:ext cx="4353934" cy="3103229"/>
          </a:xfrm>
          <a:prstGeom prst="cloudCallout">
            <a:avLst>
              <a:gd name="adj1" fmla="val 7224"/>
              <a:gd name="adj2" fmla="val -3243"/>
            </a:avLst>
          </a:prstGeom>
          <a:solidFill>
            <a:srgbClr val="EDB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endParaRPr lang="fi-FI" dirty="0"/>
          </a:p>
          <a:p>
            <a:r>
              <a:rPr lang="fi-FI" sz="3200" dirty="0">
                <a:solidFill>
                  <a:schemeClr val="tx1"/>
                </a:solidFill>
                <a:latin typeface="Abadi Extra Light" panose="020B0204020104020204" pitchFamily="34" charset="0"/>
              </a:rPr>
              <a:t>Ihanneoppilaitos</a:t>
            </a:r>
          </a:p>
        </p:txBody>
      </p:sp>
      <p:pic>
        <p:nvPicPr>
          <p:cNvPr id="32" name="Kuva 31" descr="Remontti (kimalteleva talo) ääriviiva">
            <a:extLst>
              <a:ext uri="{FF2B5EF4-FFF2-40B4-BE49-F238E27FC236}">
                <a16:creationId xmlns:a16="http://schemas.microsoft.com/office/drawing/2014/main" id="{670C1300-9460-42C9-8A0D-CB23516A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3753" y="2266891"/>
            <a:ext cx="1540394" cy="1540394"/>
          </a:xfrm>
          <a:prstGeom prst="rect">
            <a:avLst/>
          </a:prstGeom>
        </p:spPr>
      </p:pic>
      <p:pic>
        <p:nvPicPr>
          <p:cNvPr id="34" name="Kuva 33" descr="Tanssi ääriviiva">
            <a:extLst>
              <a:ext uri="{FF2B5EF4-FFF2-40B4-BE49-F238E27FC236}">
                <a16:creationId xmlns:a16="http://schemas.microsoft.com/office/drawing/2014/main" id="{059EF7FC-3040-49C6-93A1-558E5034A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8696" y="2981477"/>
            <a:ext cx="892344" cy="892344"/>
          </a:xfrm>
          <a:prstGeom prst="rect">
            <a:avLst/>
          </a:prstGeom>
        </p:spPr>
      </p:pic>
      <p:sp>
        <p:nvSpPr>
          <p:cNvPr id="37" name="Ellipsi 36">
            <a:extLst>
              <a:ext uri="{FF2B5EF4-FFF2-40B4-BE49-F238E27FC236}">
                <a16:creationId xmlns:a16="http://schemas.microsoft.com/office/drawing/2014/main" id="{300E4913-306C-42E0-9A94-773E409B8D9F}"/>
              </a:ext>
            </a:extLst>
          </p:cNvPr>
          <p:cNvSpPr/>
          <p:nvPr/>
        </p:nvSpPr>
        <p:spPr>
          <a:xfrm>
            <a:off x="6516976" y="4811648"/>
            <a:ext cx="1958341" cy="16975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Inkluusio toteutunut hienosti</a:t>
            </a:r>
          </a:p>
        </p:txBody>
      </p:sp>
      <p:sp>
        <p:nvSpPr>
          <p:cNvPr id="25" name="Ellipsi 24">
            <a:extLst>
              <a:ext uri="{FF2B5EF4-FFF2-40B4-BE49-F238E27FC236}">
                <a16:creationId xmlns:a16="http://schemas.microsoft.com/office/drawing/2014/main" id="{CD6E6E58-950D-4F48-8AAF-043476835F2B}"/>
              </a:ext>
            </a:extLst>
          </p:cNvPr>
          <p:cNvSpPr/>
          <p:nvPr/>
        </p:nvSpPr>
        <p:spPr>
          <a:xfrm>
            <a:off x="10182829" y="2740160"/>
            <a:ext cx="1654159" cy="1648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Toimiva työkierto</a:t>
            </a:r>
          </a:p>
        </p:txBody>
      </p:sp>
      <p:sp>
        <p:nvSpPr>
          <p:cNvPr id="27" name="Ellipsi 26">
            <a:extLst>
              <a:ext uri="{FF2B5EF4-FFF2-40B4-BE49-F238E27FC236}">
                <a16:creationId xmlns:a16="http://schemas.microsoft.com/office/drawing/2014/main" id="{8296CDA8-1D10-4CFC-A0B4-5C060CC7038D}"/>
              </a:ext>
            </a:extLst>
          </p:cNvPr>
          <p:cNvSpPr/>
          <p:nvPr/>
        </p:nvSpPr>
        <p:spPr>
          <a:xfrm>
            <a:off x="2265643" y="154104"/>
            <a:ext cx="2141135" cy="1648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Toimiva sidosryhmä yhteistyö</a:t>
            </a:r>
          </a:p>
        </p:txBody>
      </p:sp>
    </p:spTree>
    <p:extLst>
      <p:ext uri="{BB962C8B-B14F-4D97-AF65-F5344CB8AC3E}">
        <p14:creationId xmlns:p14="http://schemas.microsoft.com/office/powerpoint/2010/main" val="380778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58</Words>
  <Application>Microsoft Office PowerPoint</Application>
  <PresentationFormat>Laajakuva</PresentationFormat>
  <Paragraphs>25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6" baseType="lpstr">
      <vt:lpstr>Abadi Extra Light</vt:lpstr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Irmeli Huhtala-Paloniemi</dc:creator>
  <cp:lastModifiedBy>Irmeli Huhtala-Paloniemi</cp:lastModifiedBy>
  <cp:revision>10</cp:revision>
  <dcterms:created xsi:type="dcterms:W3CDTF">2021-11-21T14:48:00Z</dcterms:created>
  <dcterms:modified xsi:type="dcterms:W3CDTF">2021-11-21T16:55:36Z</dcterms:modified>
</cp:coreProperties>
</file>