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ACC4-73DA-483E-8FCF-A279553A3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Mexican Restaurants 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% Hispanic Population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015D7-830F-4868-ACA1-01044B348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Cavazos</a:t>
            </a:r>
          </a:p>
          <a:p>
            <a:r>
              <a:rPr lang="en-US" dirty="0"/>
              <a:t>Edward Michaud</a:t>
            </a:r>
          </a:p>
          <a:p>
            <a:r>
              <a:rPr lang="en-US" dirty="0"/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5359D-EF77-4A94-8164-E2584EC6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 Question: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B991-CEDE-4B56-A2CC-80D5ED42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Does the rating of Mexican food restaurants increase with a higher percentage of Hispanic population?</a:t>
            </a:r>
          </a:p>
        </p:txBody>
      </p:sp>
    </p:spTree>
    <p:extLst>
      <p:ext uri="{BB962C8B-B14F-4D97-AF65-F5344CB8AC3E}">
        <p14:creationId xmlns:p14="http://schemas.microsoft.com/office/powerpoint/2010/main" val="57399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D80F1-C688-45A0-A015-498BD2CD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Approach pt.1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64B0-1A4C-4FF4-B877-DDF2695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Call from Census API to approximate the Percent of each States Hispanic population.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icture containing text, screenshot, black, silver&#10;&#10;Description automatically generated">
            <a:extLst>
              <a:ext uri="{FF2B5EF4-FFF2-40B4-BE49-F238E27FC236}">
                <a16:creationId xmlns:a16="http://schemas.microsoft.com/office/drawing/2014/main" id="{6740445D-638B-4C02-B183-0F1DF0C6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68" y="2105766"/>
            <a:ext cx="8070734" cy="26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D80F1-C688-45A0-A015-498BD2CD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Approach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64B0-1A4C-4FF4-B877-DDF2695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Call from Yelp API to obtain a sample of each state's Mexican restaurants 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74EF931-C344-4B5F-AAE0-2EE5AC4B9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52" y="1371600"/>
            <a:ext cx="8049577" cy="40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D80F1-C688-45A0-A015-498BD2CD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Approach pt.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64B0-1A4C-4FF4-B877-DDF26953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Run Analysis on merged datasets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AB6EF70-2E52-4A90-B747-7C2007D7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83304"/>
            <a:ext cx="6798082" cy="44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74DB-CC2C-47C2-AED1-59180DE1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0" y="639097"/>
            <a:ext cx="5053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Conclusions:</a:t>
            </a: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/>
              <a:t>- The Hispanic percentage of each state can account for ~8% of the restaurant rating score.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The results of the T test state to reject the null hypothesis </a:t>
            </a: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6842F765-BF8B-45D9-8451-6DC559F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85357" cy="407718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06FAAE-79FB-4B92-BF42-6773C768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1700"/>
            <a:ext cx="10589166" cy="10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5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6EE1F-7C8C-4827-ACB6-51C5D4A6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Website Demo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B3BB8AC9-1EE1-4279-93CF-2A17971A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7" y="640080"/>
            <a:ext cx="3602736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486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5BF0A-2966-434B-8E74-970919AB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Preguntas</a:t>
            </a:r>
            <a:r>
              <a:rPr lang="en-US" sz="36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28A1-1DD7-4DC3-AEA8-244585A9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85C6D633-2556-419A-A9C9-41D86FA2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51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123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Mexican Restaurants  vs % Hispanic Population</vt:lpstr>
      <vt:lpstr>The Question:</vt:lpstr>
      <vt:lpstr>The Approach pt.1</vt:lpstr>
      <vt:lpstr>The Approach pt. 2</vt:lpstr>
      <vt:lpstr>The Approach pt. 3</vt:lpstr>
      <vt:lpstr>Conclusions: - The Hispanic percentage of each state can account for ~8% of the restaurant rating score.   - The results of the T test state to reject the null hypothesis   </vt:lpstr>
      <vt:lpstr>Website Demo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 Restaurants  vs % Hispanic Population</dc:title>
  <dc:creator>Shawn Cavazos</dc:creator>
  <cp:lastModifiedBy>Shawn Cavazos</cp:lastModifiedBy>
  <cp:revision>4</cp:revision>
  <dcterms:created xsi:type="dcterms:W3CDTF">2021-08-02T20:21:19Z</dcterms:created>
  <dcterms:modified xsi:type="dcterms:W3CDTF">2021-08-02T23:32:32Z</dcterms:modified>
</cp:coreProperties>
</file>