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8" r:id="rId10"/>
    <p:sldId id="269" r:id="rId11"/>
    <p:sldId id="271" r:id="rId12"/>
    <p:sldId id="26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000" cap="none" dirty="0"/>
              <a:t>This heatmap shows where in Sacramento are most of the purchases were being made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2200" cap="none" dirty="0"/>
              <a:t>This heatmap shows</a:t>
            </a:r>
            <a:r>
              <a:rPr lang="en-US" sz="22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138228"/>
            <a:ext cx="3793685" cy="3858767"/>
          </a:xfrm>
        </p:spPr>
        <p:txBody>
          <a:bodyPr anchor="ctr">
            <a:normAutofit/>
          </a:bodyPr>
          <a:lstStyle/>
          <a:p>
            <a:r>
              <a:rPr lang="en-US" sz="3600"/>
              <a:t>Conclusion: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4483" y="1138228"/>
            <a:ext cx="5440680" cy="38587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Our client can choose around the average houses which is: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$ 214,000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1500 sq ft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3 bedrooms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popular zip code 95823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the most average zip code 95632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4" descr="Question mark on green pastel background">
            <a:extLst>
              <a:ext uri="{FF2B5EF4-FFF2-40B4-BE49-F238E27FC236}">
                <a16:creationId xmlns:a16="http://schemas.microsoft.com/office/drawing/2014/main" id="{58E25B84-6C3C-4BA8-822B-C42D03ADC2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12499" r="-1" b="12498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79EB6-3A49-4550-ABCC-63DFE4BBB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1553634"/>
            <a:ext cx="8654522" cy="3018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Summary and Questions</a:t>
            </a:r>
          </a:p>
        </p:txBody>
      </p:sp>
    </p:spTree>
    <p:extLst>
      <p:ext uri="{BB962C8B-B14F-4D97-AF65-F5344CB8AC3E}">
        <p14:creationId xmlns:p14="http://schemas.microsoft.com/office/powerpoint/2010/main" val="26649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4" y="1116345"/>
            <a:ext cx="2561338" cy="3866172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2028291"/>
            <a:ext cx="3059596" cy="20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A graph from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600"/>
              <a:t>This shows how more people would settle around the 1000-2000 square foot mark and pay around $200,000-$300,000 range.</a:t>
            </a:r>
          </a:p>
          <a:p>
            <a:pPr>
              <a:lnSpc>
                <a:spcPct val="110000"/>
              </a:lnSpc>
            </a:pPr>
            <a:r>
              <a:rPr lang="en-US" sz="1600"/>
              <a:t>It becomes less popular to buy housing that is around $400,000 - $600,000 range when the square foot amount increases.</a:t>
            </a:r>
          </a:p>
          <a:p>
            <a:pPr>
              <a:lnSpc>
                <a:spcPct val="110000"/>
              </a:lnSpc>
            </a:pPr>
            <a:r>
              <a:rPr lang="en-US" sz="1600"/>
              <a:t>Our client is willing to purchase a house that is about $207,000 and is about 1500 Square feet after viewing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bar graph was used to depict the occurrences of purchase of houses and their price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how many purchases were made Per square foot.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purchases per zip code was also presented. </a:t>
            </a:r>
          </a:p>
          <a:p>
            <a:pPr>
              <a:lnSpc>
                <a:spcPct val="110000"/>
              </a:lnSpc>
            </a:pPr>
            <a:r>
              <a:rPr lang="en-US" sz="1700"/>
              <a:t>A bar graph for purchases per day was then created.</a:t>
            </a:r>
          </a:p>
          <a:p>
            <a:pPr>
              <a:lnSpc>
                <a:spcPct val="110000"/>
              </a:lnSpc>
            </a:pPr>
            <a:r>
              <a:rPr lang="en-US" sz="1700"/>
              <a:t>Another bar graph was made for bedroom count.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willing to buy a house with 3 Bedrooms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box graph made with whiskers was used to find variation between zip codes.</a:t>
            </a:r>
          </a:p>
          <a:p>
            <a:pPr>
              <a:lnSpc>
                <a:spcPct val="110000"/>
              </a:lnSpc>
            </a:pPr>
            <a:r>
              <a:rPr lang="en-US" sz="1700"/>
              <a:t>Boxes represented the mean and the lines are the highest/lowest outliers.</a:t>
            </a:r>
          </a:p>
          <a:p>
            <a:pPr>
              <a:lnSpc>
                <a:spcPct val="110000"/>
              </a:lnSpc>
            </a:pPr>
            <a:r>
              <a:rPr lang="en-US" sz="1700"/>
              <a:t>One was made for average price, another for average square foot, and average price per </a:t>
            </a:r>
            <a:r>
              <a:rPr lang="en-US" sz="1700" err="1"/>
              <a:t>sqr</a:t>
            </a:r>
            <a:r>
              <a:rPr lang="en-US" sz="1700"/>
              <a:t> foot.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interested in living in the area with zip code 95823.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EF60-4C1B-43CE-A04A-CE223FF3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3" y="3092388"/>
            <a:ext cx="2391342" cy="1297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15" y="2188751"/>
            <a:ext cx="2390738" cy="129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15" y="4011294"/>
            <a:ext cx="2390738" cy="1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409</TotalTime>
  <Words>502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graph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33</cp:revision>
  <dcterms:created xsi:type="dcterms:W3CDTF">2021-05-01T15:22:52Z</dcterms:created>
  <dcterms:modified xsi:type="dcterms:W3CDTF">2021-05-08T14:31:26Z</dcterms:modified>
</cp:coreProperties>
</file>