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4" r:id="rId9"/>
    <p:sldId id="263" r:id="rId10"/>
    <p:sldId id="262" r:id="rId11"/>
    <p:sldId id="26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5EF6-7586-4ED4-9B22-C8F7A364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58E2-84C1-4A33-955C-7D4315B4F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E0E6-A48D-44D2-9E3D-90DFDDC7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22E71-28AA-4F0D-9F8E-8C9525FB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17D0-FAA0-4B8E-8561-FB8371C1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655-AF50-466F-9A7E-2CDDE8CF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3AA0-6A00-4BDD-94DF-11B327875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674EB-083C-4AB0-9C6F-00AEE806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9036F-C9FE-4E12-9440-E443D73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4ECF-9FEF-41A6-AE88-DF125DEA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6AAE7-0C72-428A-B1B6-87A1740BE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BF58-D098-4D1D-A59B-5B12538FC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C7E7-5B87-4B99-8CE3-FA22D31B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ECEE2-C9BD-43D7-84A8-81E19A12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37F81-3E6E-493B-829A-60B272A2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8998-D32E-4C7F-81FE-8F958A4E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14CA-3130-4050-A25A-3F4D10BBF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3F2F-FF16-4A16-81B3-25C182F6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4633-8C32-4DE9-AD48-605DF9A0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652B8-C59A-4982-9AB2-42D1485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FDDB-04B3-4C56-90F4-E6CC25DA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CDAA0-CCB1-4393-9C29-53A49201F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1AD8-0237-4386-A5D3-39B79B66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1F48-38A2-497D-9FF9-10DDE1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3F6B-3186-40B9-8660-0C63D12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5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363D-3E14-4628-8F7B-D3024326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E9BBF-B90A-43E4-B445-922D1CF69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98F6C-A3E7-47D3-8C58-6EAEAFFE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B6FDB-7F04-42BA-A1EE-91F7294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1545-B4BA-4E0C-84A5-DAC7E5BB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55D5-8152-4A6D-9039-6272B06E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2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3B43-24A4-46B2-BF06-F8C2A85C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A7DF5-5DD3-42B8-98CD-E8E70A05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52B4A-9244-417F-BD65-79F86AEE4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4DC7F-1CBF-4BD1-B38F-BDC8BA27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B6415-A44F-4DFD-AE9F-3E5F1E92A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4B09D-12C1-4E65-842F-3C6B3AFB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93B80-1CAE-40B0-A782-73613B0D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D5F053-91F6-4987-BE19-89748D36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9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DBE9-D25B-4E05-80D9-BFD9CF29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1ECF3A-2660-40A2-9CF0-9222767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7417-0F51-486B-87A3-CB9C32D4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F42E3-12B1-44CB-B804-4EDAD8C7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0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BA89A-9E84-4F4C-8B88-D1CCBE8E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8F3B7-4D08-424F-A323-3D6E11E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E058-848E-416E-8F45-1BB8112A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1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0B6E-102F-4BDE-B406-FD45A88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A728-CB84-42CF-B0EA-E0E729B4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1917A-6859-4598-8466-B95E0ABDD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CA297-FE9A-46FE-BFFE-DFCA24A9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0B1B-142D-4F86-A5B7-FD33A3AB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1BF60-22D8-49DE-BF74-D6963DF8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6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13A-8FEA-4900-966B-82BD271F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27417-F0AE-430D-A61B-98639B667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FE94-4ED4-49A6-AEE9-17EABD015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7D47-1847-4B51-B8B7-1721CD8E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85109-3ADC-474D-9EA0-1B5CF5EF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AE1E2-87FA-492B-ACEA-5F9850C8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07909-D448-459C-9195-9C4A2EF5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52FD-63F5-4D13-A8B4-DEAFA514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7AEF1-EBED-4191-A73B-549B1B4CD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39E9-3421-41D6-BE55-3C63D3C3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79CC4-D59B-498F-A296-93657BD2A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Sacramento Real Estate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704-0A0E-4398-80C0-4FBAB37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C311-F374-4485-A9A8-A9A9AF9F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where clusters of purchases was then created.</a:t>
            </a:r>
          </a:p>
          <a:p>
            <a:r>
              <a:rPr lang="en-US" dirty="0"/>
              <a:t>There is also another based on zip codes too.</a:t>
            </a:r>
          </a:p>
          <a:p>
            <a:r>
              <a:rPr lang="en-US" dirty="0"/>
              <a:t>This shows where in Sacramento are most of the purchases were being made. </a:t>
            </a:r>
          </a:p>
          <a:p>
            <a:r>
              <a:rPr lang="en-US" dirty="0"/>
              <a:t>Our client’s decision was made to buy a house in the southeast part of the city, where it’s mostly populated.</a:t>
            </a:r>
          </a:p>
        </p:txBody>
      </p:sp>
    </p:spTree>
    <p:extLst>
      <p:ext uri="{BB962C8B-B14F-4D97-AF65-F5344CB8AC3E}">
        <p14:creationId xmlns:p14="http://schemas.microsoft.com/office/powerpoint/2010/main" val="100036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interested at purchasing a house at around $207,000 Dollars, about 1500 Square feet,  has 3 bedrooms, and lives in the southeast part of Sacramento with a zip code of 95632.</a:t>
            </a:r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B2B2-6891-459A-BE73-8A33693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D1ED-2EE2-4F2D-B52A-26961E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#About coding (like what is seaborn) Data visual library based on matplotlib.</a:t>
            </a:r>
          </a:p>
          <a:p>
            <a:r>
              <a:rPr lang="en-US" dirty="0"/>
              <a:t>#Why Sacramento? It was selected because it had enough data that is very comprehensible and lengthy enough for a proper project, but not too large to become cumbersome and make our graphs look messy.</a:t>
            </a:r>
          </a:p>
          <a:p>
            <a:r>
              <a:rPr lang="en-US" dirty="0"/>
              <a:t>#What was interesting about this Data?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F2464-248A-40E7-BC47-C7890BD8716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/>
              <a:t>There have been “sanitized sales” that occurred in 2009, and we have a sample of about 1000 sales.</a:t>
            </a:r>
          </a:p>
          <a:p>
            <a:r>
              <a:rPr lang="en-US" dirty="0"/>
              <a:t>These sales happened in a weeklong period in the Sacramento area and there are some areas more popular than others.</a:t>
            </a:r>
          </a:p>
          <a:p>
            <a:r>
              <a:rPr lang="en-US" dirty="0"/>
              <a:t>You are a real estate agent, and you are tasked to find a popular place for your client to settle into.</a:t>
            </a:r>
          </a:p>
        </p:txBody>
      </p: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C3A9-3117-4C4F-93A3-B5617E86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find out current trends in the market analysis based on the last week on the sales.</a:t>
            </a:r>
          </a:p>
          <a:p>
            <a:r>
              <a:rPr lang="en-US" dirty="0"/>
              <a:t>We also wanted to know what and where is the most popular kind of house with a total amount of bedrooms. </a:t>
            </a:r>
          </a:p>
          <a:p>
            <a:r>
              <a:rPr lang="en-US" dirty="0"/>
              <a:t>Several graphs will be a visual aide we will use to demonstrate in this project based on price, zip code analysis.</a:t>
            </a:r>
          </a:p>
          <a:p>
            <a:r>
              <a:rPr lang="en-US" dirty="0"/>
              <a:t>The client wants the most average house in Sacramento and needs a place that is also densely populated. He will represent the average per scenario.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5E1-C60D-453C-93B5-0379989D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5398-4837-44E6-8A31-ED2337A7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unclean and somewhat inconsistent in certain parts, so it needs to be cleaned up.</a:t>
            </a:r>
          </a:p>
          <a:p>
            <a:r>
              <a:rPr lang="en-US" dirty="0"/>
              <a:t>Being able to classify where certain groups are divided by number range can also be a challenge.</a:t>
            </a:r>
          </a:p>
          <a:p>
            <a:r>
              <a:rPr lang="en-US" dirty="0"/>
              <a:t>Since this is old data, comparing it to newer data would sometimes be confusing if there are discrepancies that need to be investigated.</a:t>
            </a:r>
          </a:p>
          <a:p>
            <a:r>
              <a:rPr lang="en-US" dirty="0"/>
              <a:t>How would you, as a real estate agent, identify the most average house in the city?</a:t>
            </a:r>
          </a:p>
        </p:txBody>
      </p:sp>
    </p:spTree>
    <p:extLst>
      <p:ext uri="{BB962C8B-B14F-4D97-AF65-F5344CB8AC3E}">
        <p14:creationId xmlns:p14="http://schemas.microsoft.com/office/powerpoint/2010/main" val="73344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D82E-180F-4204-A8D0-5D112684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data will be cleaned up.</a:t>
            </a:r>
          </a:p>
          <a:p>
            <a:r>
              <a:rPr lang="en-US" dirty="0"/>
              <a:t>Next, we analyze the data and see what can be used in practical use.</a:t>
            </a:r>
          </a:p>
          <a:p>
            <a:r>
              <a:rPr lang="en-US" dirty="0"/>
              <a:t>Finally, a conclusion is drawn from all the data we created throughout this project with the assistance of the graphs that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6">
                <a:lumMod val="40000"/>
                <a:lumOff val="60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Scatter plot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from square foot to its price was first created. </a:t>
            </a:r>
          </a:p>
          <a:p>
            <a:r>
              <a:rPr lang="en-US" dirty="0"/>
              <a:t>This shows how more people would settle around the 1000-2000 square foot mark and pay around $200,000-$300,000 range.</a:t>
            </a:r>
          </a:p>
          <a:p>
            <a:r>
              <a:rPr lang="en-US" dirty="0"/>
              <a:t>It becomes less popular to buy housing that is around $400,000 - $600,000 range when the square foot amount increases.</a:t>
            </a:r>
          </a:p>
          <a:p>
            <a:r>
              <a:rPr lang="en-US" dirty="0"/>
              <a:t>Our client is willing to purchase a house that is about $207,000 and is about 1500 Square feet after viewing the data.</a:t>
            </a:r>
          </a:p>
        </p:txBody>
      </p: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accent1">
              <a:lumMod val="60000"/>
              <a:lumOff val="4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bar graph was used to depict the occurrences of purchase of houses and their price range.</a:t>
            </a:r>
          </a:p>
          <a:p>
            <a:r>
              <a:rPr lang="en-US" dirty="0"/>
              <a:t>Information about how many purchases were made Per square foot.</a:t>
            </a:r>
          </a:p>
          <a:p>
            <a:r>
              <a:rPr lang="en-US" dirty="0"/>
              <a:t>Information about purchases per zip code was also presented. </a:t>
            </a:r>
          </a:p>
          <a:p>
            <a:r>
              <a:rPr lang="en-US" dirty="0"/>
              <a:t>A bar graph for purchases per day was then created.</a:t>
            </a:r>
          </a:p>
          <a:p>
            <a:r>
              <a:rPr lang="en-US" dirty="0"/>
              <a:t>Another bar graph was made for bedroom count.</a:t>
            </a:r>
          </a:p>
          <a:p>
            <a:r>
              <a:rPr lang="en-US" dirty="0"/>
              <a:t>The client was willing to buy a house with 3 Bedrooms</a:t>
            </a:r>
          </a:p>
        </p:txBody>
      </p: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box graph made with whiskers was used to find variation between zip codes.</a:t>
            </a:r>
          </a:p>
          <a:p>
            <a:r>
              <a:rPr lang="en-US" dirty="0"/>
              <a:t>Boxes represented the mean and the lines are the highest/lowest outliers.</a:t>
            </a:r>
          </a:p>
          <a:p>
            <a:r>
              <a:rPr lang="en-US" dirty="0"/>
              <a:t>One was made for average price, another for average square foot, and average price per </a:t>
            </a:r>
            <a:r>
              <a:rPr lang="en-US" dirty="0" err="1"/>
              <a:t>sqr</a:t>
            </a:r>
            <a:r>
              <a:rPr lang="en-US" dirty="0"/>
              <a:t> foot.</a:t>
            </a:r>
          </a:p>
          <a:p>
            <a:r>
              <a:rPr lang="en-US" dirty="0"/>
              <a:t>The client was interested in living in the area with zip code 95632.</a:t>
            </a:r>
          </a:p>
        </p:txBody>
      </p:sp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779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Sacramento Real Estate</vt:lpstr>
      <vt:lpstr>The Scenario:</vt:lpstr>
      <vt:lpstr>The Plan:</vt:lpstr>
      <vt:lpstr>The Challenges</vt:lpstr>
      <vt:lpstr>Overall Game plan</vt:lpstr>
      <vt:lpstr>Initial setup:</vt:lpstr>
      <vt:lpstr>Making the Scatter plot graph:</vt:lpstr>
      <vt:lpstr>Making a bar graph</vt:lpstr>
      <vt:lpstr>Making a box graph</vt:lpstr>
      <vt:lpstr>Making the Heat Map </vt:lpstr>
      <vt:lpstr>Conclusion: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Edward Michaud</cp:lastModifiedBy>
  <cp:revision>26</cp:revision>
  <dcterms:created xsi:type="dcterms:W3CDTF">2021-05-01T15:22:52Z</dcterms:created>
  <dcterms:modified xsi:type="dcterms:W3CDTF">2021-05-06T01:31:21Z</dcterms:modified>
</cp:coreProperties>
</file>