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73" r:id="rId10"/>
    <p:sldId id="268" r:id="rId11"/>
    <p:sldId id="269" r:id="rId12"/>
    <p:sldId id="271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000" cap="none" dirty="0"/>
              <a:t>This heatmap shows where in Sacramento are most of the purchases were being made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200" cap="none" dirty="0"/>
              <a:t>This heatmap shows</a:t>
            </a:r>
            <a:r>
              <a:rPr lang="en-US" sz="22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Our client can choose around the average houses which is: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$ 214,000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1500 sq ft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3 bedrooms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popular zip code 95823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average zip code 95632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Question mark on green pastel background">
            <a:extLst>
              <a:ext uri="{FF2B5EF4-FFF2-40B4-BE49-F238E27FC236}">
                <a16:creationId xmlns:a16="http://schemas.microsoft.com/office/drawing/2014/main" id="{58E25B84-6C3C-4BA8-822B-C42D03ADC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2499" r="-1" b="1249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9EB6-3A49-4550-ABCC-63DFE4B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6649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4" y="1116345"/>
            <a:ext cx="2561338" cy="3866172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2028291"/>
            <a:ext cx="3059596" cy="2042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first step in this project was to clean up all the data.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had to make sure there were no empty slots or strange discrepancies. 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cleaned it up to make sure there are no repeated locations or if the location had no square feet.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made sure that the data was clean with a few tests, and all checked out.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graph relating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700"/>
              <a:t>This shows how more people would select around the 1000-2000 square foot mark and pay around $150,000-$250,000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It becomes less popular to buy housing that are above $400,000 </a:t>
            </a:r>
          </a:p>
          <a:p>
            <a:pPr>
              <a:lnSpc>
                <a:spcPct val="110000"/>
              </a:lnSpc>
            </a:pPr>
            <a:r>
              <a:rPr lang="en-US" sz="1700"/>
              <a:t>This chart is not conclusive but does give us a reference point going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Information about how many purchases were made Per square foot.</a:t>
            </a:r>
          </a:p>
          <a:p>
            <a:r>
              <a:rPr lang="en-US"/>
              <a:t>A bar graph was used to depict the occurrences of purchase of houses and their price range.</a:t>
            </a:r>
          </a:p>
          <a:p>
            <a:r>
              <a:rPr lang="en-US"/>
              <a:t>Another bar graph was made for bedroom count.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Making a box PLOT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rmAutofit/>
          </a:bodyPr>
          <a:lstStyle/>
          <a:p>
            <a:r>
              <a:rPr lang="en-US" dirty="0"/>
              <a:t>A box plot was used to find variation between zip codes.</a:t>
            </a:r>
          </a:p>
          <a:p>
            <a:r>
              <a:rPr lang="en-US" dirty="0"/>
              <a:t>One was made for average price, another for average square foot, and average price per square foot.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69495-1D84-4A6C-80CA-2A00D646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83" y="1999473"/>
            <a:ext cx="3880765" cy="210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86" y="1448863"/>
            <a:ext cx="2251790" cy="1193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74" y="3445106"/>
            <a:ext cx="2255303" cy="122350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32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1679-B9FA-46B9-BB2B-55FB6CB8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 Plot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4EA1-06F7-4C2B-822C-48370862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Box plots helped depict the variance of different zip codes</a:t>
            </a:r>
          </a:p>
          <a:p>
            <a:r>
              <a:rPr lang="en-US" dirty="0"/>
              <a:t>In order to eliminate outliers, only zip codes with 12 or more datapoints were used.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16F45-3F99-43B7-BD83-74F7CCF8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95521"/>
            <a:ext cx="4960443" cy="26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9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427</TotalTime>
  <Words>447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PLOT</vt:lpstr>
      <vt:lpstr>Box Plot Analysis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40</cp:revision>
  <dcterms:created xsi:type="dcterms:W3CDTF">2021-05-01T15:22:52Z</dcterms:created>
  <dcterms:modified xsi:type="dcterms:W3CDTF">2021-05-08T14:56:01Z</dcterms:modified>
</cp:coreProperties>
</file>