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EF6-7586-4ED4-9B22-C8F7A36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58E2-84C1-4A33-955C-7D4315B4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E0E6-A48D-44D2-9E3D-90DFDDC7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2E71-28AA-4F0D-9F8E-8C9525FB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17D0-FAA0-4B8E-8561-FB8371C1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655-AF50-466F-9A7E-2CDDE8CF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3AA0-6A00-4BDD-94DF-11B32787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74EB-083C-4AB0-9C6F-00AEE80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036F-C9FE-4E12-9440-E443D73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4ECF-9FEF-41A6-AE88-DF125DEA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6AAE7-0C72-428A-B1B6-87A1740BE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BF58-D098-4D1D-A59B-5B12538F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C7E7-5B87-4B99-8CE3-FA22D31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EE2-C9BD-43D7-84A8-81E19A12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7F81-3E6E-493B-829A-60B272A2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8998-D32E-4C7F-81FE-8F958A4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14CA-3130-4050-A25A-3F4D10BB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3F2F-FF16-4A16-81B3-25C182F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4633-8C32-4DE9-AD48-605DF9A0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2B8-C59A-4982-9AB2-42D1485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FDDB-04B3-4C56-90F4-E6CC25DA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AA0-CCB1-4393-9C29-53A49201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1AD8-0237-4386-A5D3-39B79B66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1F48-38A2-497D-9FF9-10DDE1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3F6B-3186-40B9-8660-0C63D12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63D-3E14-4628-8F7B-D302432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9BBF-B90A-43E4-B445-922D1CF6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8F6C-A3E7-47D3-8C58-6EAEAFFE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FDB-7F04-42BA-A1EE-91F7294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1545-B4BA-4E0C-84A5-DAC7E5B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55D5-8152-4A6D-9039-6272B06E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B43-24A4-46B2-BF06-F8C2A85C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7DF5-5DD3-42B8-98CD-E8E70A05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2B4A-9244-417F-BD65-79F86AEE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4DC7F-1CBF-4BD1-B38F-BDC8BA27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6415-A44F-4DFD-AE9F-3E5F1E92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4B09D-12C1-4E65-842F-3C6B3AF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93B80-1CAE-40B0-A782-73613B0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F053-91F6-4987-BE19-89748D3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BE9-D25B-4E05-80D9-BFD9CF29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CF3A-2660-40A2-9CF0-9222767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417-0F51-486B-87A3-CB9C32D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F42E3-12B1-44CB-B804-4EDAD8C7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BA89A-9E84-4F4C-8B88-D1CCBE8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F3B7-4D08-424F-A323-3D6E11E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E058-848E-416E-8F45-1BB8112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B6E-102F-4BDE-B406-FD45A88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728-CB84-42CF-B0EA-E0E729B4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1917A-6859-4598-8466-B95E0ABD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A297-FE9A-46FE-BFFE-DFCA24A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0B1B-142D-4F86-A5B7-FD33A3A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BF60-22D8-49DE-BF74-D6963DF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13A-8FEA-4900-966B-82BD271F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7417-F0AE-430D-A61B-98639B6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FE94-4ED4-49A6-AEE9-17EABD01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7D47-1847-4B51-B8B7-1721CD8E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5109-3ADC-474D-9EA0-1B5CF5EF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E1E2-87FA-492B-ACEA-5F9850C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07909-D448-459C-9195-9C4A2EF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52FD-63F5-4D13-A8B4-DEAFA514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EF1-EBED-4191-A73B-549B1B4CD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39E9-3421-41D6-BE55-3C63D3C3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9CC4-D59B-498F-A296-93657BD2A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Sacramento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5/01/2021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464-248A-40E7-BC47-C7890BD8716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There have been “sanitized sales” that occurred in 2009, and we have a sample of about 1000 sales.</a:t>
            </a:r>
          </a:p>
          <a:p>
            <a:r>
              <a:rPr lang="en-US" dirty="0"/>
              <a:t>These sales happened in a weeklong period in the Sacramento area and there are some areas more popular than others.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C3A9-3117-4C4F-93A3-B5617E86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find out current trends in the market analysis based on the last week on the sales.</a:t>
            </a:r>
          </a:p>
          <a:p>
            <a:r>
              <a:rPr lang="en-US" dirty="0"/>
              <a:t>We also wanted to know what and where is the most popular kind of house with a total amount of bedrooms. </a:t>
            </a:r>
          </a:p>
          <a:p>
            <a:r>
              <a:rPr lang="en-US" dirty="0"/>
              <a:t>Several graphs will be a visual aide we will use to demonstrate in this project based on price, zip code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6">
                <a:lumMod val="40000"/>
                <a:lumOff val="60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from square foot to its price was first created. </a:t>
            </a:r>
          </a:p>
          <a:p>
            <a:r>
              <a:rPr lang="en-US" dirty="0"/>
              <a:t>This shows how more people would settle around the 1000-2000 square foot mark and pay around $200,000-$300,000 range.</a:t>
            </a:r>
          </a:p>
          <a:p>
            <a:r>
              <a:rPr lang="en-US" dirty="0"/>
              <a:t>It becomes less popular to buy housing that is around $400,000 - $600,000 range when the square foot amount increases.</a:t>
            </a:r>
          </a:p>
        </p:txBody>
      </p: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graph made with whiskers was next.</a:t>
            </a:r>
          </a:p>
          <a:p>
            <a:r>
              <a:rPr lang="en-US" dirty="0"/>
              <a:t>Boxes represented the mean and the lines are the highest/lowest value.</a:t>
            </a:r>
          </a:p>
          <a:p>
            <a:r>
              <a:rPr lang="en-US" dirty="0"/>
              <a:t>One was made for average price, another for average square foot, and one that combines both.</a:t>
            </a:r>
          </a:p>
        </p:txBody>
      </p: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rgbClr val="7030A0"/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graph was next in line.</a:t>
            </a:r>
          </a:p>
          <a:p>
            <a:r>
              <a:rPr lang="en-US" dirty="0"/>
              <a:t>Information about how many purchases were made in the following days.</a:t>
            </a:r>
          </a:p>
          <a:p>
            <a:r>
              <a:rPr lang="en-US" dirty="0"/>
              <a:t>Information about purchases per zip code was also presented. </a:t>
            </a:r>
          </a:p>
        </p:txBody>
      </p: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704-0A0E-4398-80C0-4FBAB37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C311-F374-4485-A9A8-A9A9AF9F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where clusters of purchases was then created.</a:t>
            </a:r>
          </a:p>
          <a:p>
            <a:r>
              <a:rPr lang="en-US" dirty="0"/>
              <a:t>There is also another based on zip codes too.</a:t>
            </a:r>
          </a:p>
        </p:txBody>
      </p:sp>
    </p:spTree>
    <p:extLst>
      <p:ext uri="{BB962C8B-B14F-4D97-AF65-F5344CB8AC3E}">
        <p14:creationId xmlns:p14="http://schemas.microsoft.com/office/powerpoint/2010/main" val="100036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368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Sacramento Real Estate</vt:lpstr>
      <vt:lpstr>The Scenario:</vt:lpstr>
      <vt:lpstr>The Plan:</vt:lpstr>
      <vt:lpstr>Initial setup:</vt:lpstr>
      <vt:lpstr>Making the Scatter plot graph:</vt:lpstr>
      <vt:lpstr>Making a box graph</vt:lpstr>
      <vt:lpstr>Making a bar graph</vt:lpstr>
      <vt:lpstr>Making the Heat Map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Edward Michaud</cp:lastModifiedBy>
  <cp:revision>15</cp:revision>
  <dcterms:created xsi:type="dcterms:W3CDTF">2021-05-01T15:22:52Z</dcterms:created>
  <dcterms:modified xsi:type="dcterms:W3CDTF">2021-05-01T18:31:16Z</dcterms:modified>
</cp:coreProperties>
</file>