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ddc276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7addc276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5af75ee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d85af75ee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3b7d288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d3b7d288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dfd57c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7adfd57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ddc276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7addc276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b7d288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d3b7d288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b7d288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d3b7d288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3b7d288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d3b7d288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5af75ee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d85af75e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eganstodel.com/posts/ggplot2-hawks-1/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hyperlink" Target="https://vincentarelbundock.github.io/Rdatasets/csv/Stat2Data/Hawks.csv" TargetMode="External"/><Relationship Id="rId6" Type="http://schemas.openxmlformats.org/officeDocument/2006/relationships/hyperlink" Target="https://stats.stackexchange.com/questions/181/how-to-choose-the-number-of-hidden-layers-and-nodes-in-a-feedforward-neural-netw" TargetMode="External"/><Relationship Id="rId7" Type="http://schemas.openxmlformats.org/officeDocument/2006/relationships/hyperlink" Target="https://stackoverflow.com/questions/44843581/what-is-the-difference-between-model-fit-an-model-evaluate-in-keras?fbclid=IwAR1gqbhpcMsatOQANsdTOJu4MvmTWunKAoxwfl1qhIUOBybCPzwCow-hRz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Relationship Id="rId5" Type="http://schemas.openxmlformats.org/officeDocument/2006/relationships/image" Target="../media/image8.jp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Klasifikácia druhov jastrabov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Projekt z neurónových sietí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901850" y="3062100"/>
            <a:ext cx="44949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Študijný odbor: 9.2.9  Aplikovaná informatika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Študijný program: Aplikovaná informatika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Školiace pracovisko: Katedra informatiky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Predmet: Neurónové siete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Peter Gašpar</a:t>
            </a:r>
            <a:endParaRPr b="0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Rok: 202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0"/>
            <a:ext cx="9144000" cy="1271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  Implementácia neurónovej siete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-1921" l="0" r="-3842" t="-1921"/>
          <a:stretch/>
        </p:blipFill>
        <p:spPr>
          <a:xfrm>
            <a:off x="0" y="2031675"/>
            <a:ext cx="6268724" cy="19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050" y="1321675"/>
            <a:ext cx="3160949" cy="382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97200"/>
            <a:ext cx="6035626" cy="2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67375" y="1436925"/>
            <a:ext cx="4545600" cy="3076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Finálny model neurónovej siete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0" y="0"/>
            <a:ext cx="9144000" cy="1271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  Výsledky a testovanie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14075" y="1522450"/>
            <a:ext cx="40587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4653925" y="1467600"/>
            <a:ext cx="41784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150" y="1291175"/>
            <a:ext cx="3138975" cy="19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75" y="1324700"/>
            <a:ext cx="3072875" cy="19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813" y="3227075"/>
            <a:ext cx="2993301" cy="19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5225" y="3320675"/>
            <a:ext cx="2940725" cy="18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0" y="0"/>
            <a:ext cx="9144000" cy="1271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  Výsledky a testovanie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67375" y="1436925"/>
            <a:ext cx="8323500" cy="3634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Záver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malý dataset, spoliehanie sa na train_test_split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model siete (počet vrstiev a neurónov)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vhodné aktivačné funkcie, loss funkciu a optimizer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zvýšenie počtu skrytých vrstiev má pozitívny dopad na konzistenciu siete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zvyšovanie počtu neurónov nemá takmer žiadny vplyv na výšku percenta úspešnosti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71100" y="1392100"/>
            <a:ext cx="84018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t/>
            </a:r>
            <a:endParaRPr sz="4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Ďakujem za pozornosť!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0" y="0"/>
            <a:ext cx="9144000" cy="1271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Zdroje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65625" y="1367825"/>
            <a:ext cx="83445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 visualisation and hawks with ggplot2 • Megan Stodel</a:t>
            </a:r>
            <a:endParaRPr sz="16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Keras: the Python deep learning API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https://vincentarelbundock.github.io/Rdatasets/csv/Stat2Data/Hawks.csv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https://stats.stackexchange.com/questions/181/how-to-choose-the-number-of-hidden-layers-and-nodes-in-a-feedforward-neural-netw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https://stackoverflow.com/questions/44843581/what-is-the-difference-between-model-fit-an-model-evaluate-in-keras?fbclid=IwAR1gqbhpcMsatOQANsdTOJu4MvmTWunKAoxwfl1qhIUOBybCPzwCow-hRzg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0" y="0"/>
            <a:ext cx="9144000" cy="1287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Postup riešenia práce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78936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Analýza datasetu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(namerané študenti a učitelia na Cornell College v Mount Vernon v Iowe)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Príprava dát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Vizualizácia údajov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Implementácia neurónovej siete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Výsledky a testovanie siete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 cap="small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0" y="0"/>
            <a:ext cx="9144000" cy="1287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Analýza datasetu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6648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Pôvodný dataset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19 stĺpcov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chýbajúce záznamy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nepoužitelné dáta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Druhy jastrabov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Jastrab čiapočkatý (</a:t>
            </a:r>
            <a:r>
              <a:rPr lang="en" sz="1200">
                <a:solidFill>
                  <a:srgbClr val="515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Cooper’s hawk</a:t>
            </a: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Jastrab hrdzavochvostý (</a:t>
            </a:r>
            <a:r>
              <a:rPr lang="en" sz="1200">
                <a:solidFill>
                  <a:srgbClr val="515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Red-tailed hawk</a:t>
            </a: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Jastrab čiarkový (Sharp-shinned hawk)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 cap="small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825" y="3272175"/>
            <a:ext cx="1548675" cy="15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900" y="3272163"/>
            <a:ext cx="1548675" cy="15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8750" y="3272175"/>
            <a:ext cx="1548675" cy="15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5500" y="1625075"/>
            <a:ext cx="6288501" cy="1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1287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Príprava dát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23600" y="1439625"/>
            <a:ext cx="6648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Očistené dáta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odstránenie nepotrebných dát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nastavenie stĺpca “Species” na číselné hodnoty(0,1,2)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Redukcia a selekcia dát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 cap="small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65" y="2873900"/>
            <a:ext cx="6761621" cy="6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575" y="3668925"/>
            <a:ext cx="2750050" cy="14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646" y="3668925"/>
            <a:ext cx="2862801" cy="14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1287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Vizualizácia údajov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505700"/>
            <a:ext cx="7563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Matplotlib.pyplot a metóda scatter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Grafy znázorňujúce závislosť tail a wing length a druh jastraba s váhou jastraba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50" y="2472625"/>
            <a:ext cx="396916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281" y="2472637"/>
            <a:ext cx="4053369" cy="26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1271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  Implementácia neurónovej siete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0" y="1033650"/>
            <a:ext cx="8587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78400" y="1411150"/>
            <a:ext cx="8587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●"/>
            </a:pPr>
            <a:r>
              <a:rPr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Prvý a druhý model neurónovej siete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Rozdelenie dát na tréningovú a testovaciu množinu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Aktivačné funkcie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Kompilačné parametre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Tréninigové iterácie(epochs)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350" y="4151162"/>
            <a:ext cx="6391656" cy="6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100" y="2221311"/>
            <a:ext cx="4825900" cy="80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000" y="4898800"/>
            <a:ext cx="7281999" cy="2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8100" y="3124788"/>
            <a:ext cx="4825899" cy="88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0"/>
            <a:ext cx="9144000" cy="1271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  Implementácia neurónovej siete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8400" y="1411150"/>
            <a:ext cx="8587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●"/>
            </a:pPr>
            <a:r>
              <a:rPr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Trénovanie a otestovanie siete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0351"/>
            <a:ext cx="9144001" cy="141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58150"/>
            <a:ext cx="6241602" cy="14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1271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  Implementácia neurónovej siete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67375" y="1436925"/>
            <a:ext cx="4105200" cy="3076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Predikcia úspešnosti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5923"/>
            <a:ext cx="9143999" cy="265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1271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  Implementácia neurónovej siete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67375" y="1436925"/>
            <a:ext cx="4545600" cy="3076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Porovnanie optimizerov, accuracy a loss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0875"/>
            <a:ext cx="5324700" cy="273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050" y="1271700"/>
            <a:ext cx="3111949" cy="196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050" y="3240400"/>
            <a:ext cx="3111950" cy="19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