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6" r:id="rId4"/>
    <p:sldId id="257" r:id="rId5"/>
    <p:sldId id="258" r:id="rId6"/>
    <p:sldId id="259" r:id="rId7"/>
    <p:sldId id="261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D26D-38A3-44B7-A4FE-BA917FC47F29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C778A-FD76-4D1D-AEC7-665020C9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C778A-FD76-4D1D-AEC7-665020C9E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CB760C-8F04-46AD-8BA6-0DB7A6B3D1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4099C9-170E-4F3C-B549-DBEAFEF9FF82}" type="datetimeFigureOut">
              <a:rPr lang="en-US" smtClean="0"/>
              <a:t>08-Jul-11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091" y="14478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PHP Project  </a:t>
            </a:r>
          </a:p>
          <a:p>
            <a:r>
              <a:rPr lang="en-US" sz="3600" cap="small" dirty="0"/>
              <a:t>Project Title: Bank </a:t>
            </a:r>
            <a:r>
              <a:rPr lang="en-US" sz="3600" cap="small" dirty="0" smtClean="0"/>
              <a:t>Simulator </a:t>
            </a:r>
            <a:endParaRPr lang="en-US" sz="3600" b="1" dirty="0"/>
          </a:p>
          <a:p>
            <a:r>
              <a:rPr lang="en-US" sz="3600" cap="small" dirty="0"/>
              <a:t>Date: </a:t>
            </a:r>
            <a:r>
              <a:rPr lang="en-US" sz="3600" cap="small" dirty="0" smtClean="0"/>
              <a:t>8</a:t>
            </a:r>
            <a:r>
              <a:rPr lang="en-US" sz="3600" cap="small" baseline="30000" dirty="0" smtClean="0"/>
              <a:t>th</a:t>
            </a:r>
            <a:r>
              <a:rPr lang="en-US" sz="3600" cap="small" dirty="0" smtClean="0"/>
              <a:t> July</a:t>
            </a:r>
          </a:p>
          <a:p>
            <a:endParaRPr lang="en-US" sz="3600" b="1" dirty="0"/>
          </a:p>
          <a:p>
            <a:r>
              <a:rPr lang="en-US" sz="3600" dirty="0"/>
              <a:t> </a:t>
            </a:r>
          </a:p>
          <a:p>
            <a:r>
              <a:rPr lang="en-US" sz="36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25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6200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cap="small" dirty="0"/>
              <a:t>Project By: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cap="small" dirty="0" err="1"/>
              <a:t>Puneet</a:t>
            </a:r>
            <a:r>
              <a:rPr lang="en-US" sz="4800" cap="small" dirty="0"/>
              <a:t> Jain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cap="small" dirty="0" err="1"/>
              <a:t>Saurav</a:t>
            </a:r>
            <a:r>
              <a:rPr lang="en-US" sz="4800" cap="small" dirty="0"/>
              <a:t> </a:t>
            </a:r>
            <a:r>
              <a:rPr lang="en-US" sz="4800" cap="small" dirty="0" err="1"/>
              <a:t>Maheshwary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cap="small" dirty="0" err="1"/>
              <a:t>Vikash</a:t>
            </a:r>
            <a:r>
              <a:rPr lang="en-US" sz="4800" cap="small" dirty="0"/>
              <a:t> Chand Kumar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7620000" cy="1143000"/>
          </a:xfrm>
        </p:spPr>
        <p:txBody>
          <a:bodyPr/>
          <a:lstStyle/>
          <a:p>
            <a:r>
              <a:rPr lang="en-US" dirty="0" smtClean="0"/>
              <a:t>Points that </a:t>
            </a:r>
            <a:r>
              <a:rPr lang="en-US" dirty="0"/>
              <a:t>we will be concentrating on:</a:t>
            </a:r>
            <a:br>
              <a:rPr lang="en-US" dirty="0"/>
            </a:br>
            <a:r>
              <a:rPr lang="en-US" dirty="0">
                <a:latin typeface="Showcard Gothic" pitchFamily="82" charset="0"/>
              </a:rPr>
              <a:t/>
            </a:r>
            <a:br>
              <a:rPr lang="en-US" dirty="0">
                <a:latin typeface="Showcard Gothic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7620000" cy="4800600"/>
          </a:xfrm>
        </p:spPr>
        <p:txBody>
          <a:bodyPr/>
          <a:lstStyle/>
          <a:p>
            <a:r>
              <a:rPr lang="en-US" dirty="0" smtClean="0"/>
              <a:t>Introduction-PHP, Purpose of the project</a:t>
            </a:r>
          </a:p>
          <a:p>
            <a:r>
              <a:rPr lang="en-US" dirty="0" smtClean="0"/>
              <a:t>A brief walk through the project</a:t>
            </a:r>
          </a:p>
          <a:p>
            <a:r>
              <a:rPr lang="en-US" dirty="0" smtClean="0"/>
              <a:t>Scope of PHP, conclusion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620000" cy="1143000"/>
          </a:xfrm>
        </p:spPr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683270"/>
            <a:ext cx="1478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620000" cy="1143000"/>
          </a:xfrm>
        </p:spPr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project facilitates the manager and teller to maintain user account details and transactional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Saurav\Desktop\Bank Simulator\Screen Shots\inde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767"/>
            <a:ext cx="8458200" cy="5162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6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 descr="C:\Users\Saurav\Desktop\All filesBank Simulator\New folder\Manager Op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70" y="1295400"/>
            <a:ext cx="8478870" cy="50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aurav\Desktop\All filesBank Simulator\Screen Shots\teller_op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9" y="1371600"/>
            <a:ext cx="8489929" cy="48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620000" cy="1143000"/>
          </a:xfrm>
        </p:spPr>
        <p:txBody>
          <a:bodyPr/>
          <a:lstStyle/>
          <a:p>
            <a:r>
              <a:rPr lang="en-US" dirty="0" smtClean="0"/>
              <a:t>A Brief walk through the project…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20000" cy="1143000"/>
          </a:xfrm>
        </p:spPr>
        <p:txBody>
          <a:bodyPr/>
          <a:lstStyle/>
          <a:p>
            <a:r>
              <a:rPr lang="en-US" dirty="0" smtClean="0"/>
              <a:t>Scope of PHP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875002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in demand these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81</Words>
  <Application>Microsoft Office PowerPoint</Application>
  <PresentationFormat>On-screen Show (4:3)</PresentationFormat>
  <Paragraphs>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PowerPoint Presentation</vt:lpstr>
      <vt:lpstr>Points that we will be concentrating on:  </vt:lpstr>
      <vt:lpstr>Introduction to PHP</vt:lpstr>
      <vt:lpstr>Purpose of the project</vt:lpstr>
      <vt:lpstr>Modules</vt:lpstr>
      <vt:lpstr>Functions </vt:lpstr>
      <vt:lpstr>PowerPoint Presentation</vt:lpstr>
      <vt:lpstr>A Brief walk through the project…</vt:lpstr>
      <vt:lpstr>Scope of PHP</vt:lpstr>
      <vt:lpstr> Thank You   Project By: Puneet Jain Saurav Maheshwary Vikash Chand Kumar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</dc:creator>
  <cp:lastModifiedBy>Saurav</cp:lastModifiedBy>
  <cp:revision>48</cp:revision>
  <dcterms:created xsi:type="dcterms:W3CDTF">2011-07-07T10:42:49Z</dcterms:created>
  <dcterms:modified xsi:type="dcterms:W3CDTF">2011-07-08T10:02:23Z</dcterms:modified>
</cp:coreProperties>
</file>