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B84-65A3-4271-803A-34817B29401F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6A1F-8FCB-462E-8F31-EFE0D8DF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5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B84-65A3-4271-803A-34817B29401F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6A1F-8FCB-462E-8F31-EFE0D8DF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B84-65A3-4271-803A-34817B29401F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6A1F-8FCB-462E-8F31-EFE0D8DF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5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B84-65A3-4271-803A-34817B29401F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6A1F-8FCB-462E-8F31-EFE0D8DF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2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B84-65A3-4271-803A-34817B29401F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6A1F-8FCB-462E-8F31-EFE0D8DF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7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B84-65A3-4271-803A-34817B29401F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6A1F-8FCB-462E-8F31-EFE0D8DF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B84-65A3-4271-803A-34817B29401F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6A1F-8FCB-462E-8F31-EFE0D8DF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B84-65A3-4271-803A-34817B29401F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6A1F-8FCB-462E-8F31-EFE0D8DF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8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B84-65A3-4271-803A-34817B29401F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6A1F-8FCB-462E-8F31-EFE0D8DF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0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B84-65A3-4271-803A-34817B29401F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6A1F-8FCB-462E-8F31-EFE0D8DF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2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1B84-65A3-4271-803A-34817B29401F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B6A1F-8FCB-462E-8F31-EFE0D8DF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9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1B84-65A3-4271-803A-34817B29401F}" type="datetimeFigureOut">
              <a:rPr lang="en-US" smtClean="0"/>
              <a:t>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B6A1F-8FCB-462E-8F31-EFE0D8DF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6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87624" y="404664"/>
            <a:ext cx="5943600" cy="33413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3508" y="4407590"/>
            <a:ext cx="208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Light Orange color 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83568" y="1556792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3568" y="1556792"/>
            <a:ext cx="0" cy="2992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83568" y="2420888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63688" y="1916832"/>
            <a:ext cx="1008112" cy="2632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71800" y="3966350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Remove people icon , number in red color</a:t>
            </a:r>
            <a:endParaRPr lang="en-US" sz="16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123728" y="1844824"/>
            <a:ext cx="3816424" cy="2747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64088" y="4407590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Changing different color for icon, will be good or not UI need to see. Send sample</a:t>
            </a:r>
            <a:endParaRPr lang="en-US" sz="1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157575" y="764704"/>
            <a:ext cx="1368152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15808" y="1260049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Photo</a:t>
            </a:r>
            <a:endParaRPr lang="en-US" sz="1400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6840760" y="555079"/>
            <a:ext cx="611560" cy="2096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59824" y="231913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Bell , little big size , red color ,blink for alert</a:t>
            </a:r>
            <a:endParaRPr lang="en-US" sz="1400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771800" y="404664"/>
            <a:ext cx="50405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771800" y="116632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Header is need better look. </a:t>
            </a:r>
            <a:endParaRPr lang="en-US" sz="1600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372200" y="2924944"/>
            <a:ext cx="118762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59824" y="2978368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Orange color , more colorful graph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51520" y="6030580"/>
            <a:ext cx="6408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Font : over all font is not visible good, font name change …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3851920" y="1844824"/>
            <a:ext cx="360040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16316" y="1971072"/>
            <a:ext cx="1727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display down and read color, based on the scenario 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736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12"/>
          <a:stretch/>
        </p:blipFill>
        <p:spPr bwMode="auto">
          <a:xfrm>
            <a:off x="179512" y="116632"/>
            <a:ext cx="8532434" cy="3976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1560" y="2924944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36" y="44371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of record increase to 10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876256" y="2924944"/>
            <a:ext cx="576064" cy="132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52220" y="425244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Keep nice icon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172400" y="3681028"/>
            <a:ext cx="0" cy="1620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52220" y="5301208"/>
            <a:ext cx="248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Pagination text is not visible, text want to see.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89689" y="1700808"/>
            <a:ext cx="890023" cy="36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34699" y="5445224"/>
            <a:ext cx="291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student </a:t>
            </a:r>
            <a:r>
              <a:rPr lang="en-US" dirty="0" err="1" smtClean="0"/>
              <a:t>reg</a:t>
            </a:r>
            <a:r>
              <a:rPr lang="en-US" dirty="0" smtClean="0"/>
              <a:t> no/</a:t>
            </a:r>
            <a:r>
              <a:rPr lang="en-US" dirty="0" err="1" smtClean="0"/>
              <a:t>adm</a:t>
            </a:r>
            <a:r>
              <a:rPr lang="en-US" dirty="0" smtClean="0"/>
              <a:t>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68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7" t="3315" r="21046" b="10942"/>
          <a:stretch/>
        </p:blipFill>
        <p:spPr bwMode="auto">
          <a:xfrm>
            <a:off x="1547664" y="0"/>
            <a:ext cx="4876800" cy="465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530120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Header with good color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2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75"/>
          <a:stretch/>
        </p:blipFill>
        <p:spPr bwMode="auto">
          <a:xfrm>
            <a:off x="377343" y="188640"/>
            <a:ext cx="8395248" cy="364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407707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report is not conveying the meaning, add relevant data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7251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filler search , how to do…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8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0" b="12461"/>
          <a:stretch/>
        </p:blipFill>
        <p:spPr bwMode="auto">
          <a:xfrm>
            <a:off x="224736" y="260648"/>
            <a:ext cx="8709217" cy="3948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5" y="4365104"/>
            <a:ext cx="8538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name need to display as a first column. And display order by type name.</a:t>
            </a:r>
          </a:p>
          <a:p>
            <a:r>
              <a:rPr lang="en-US" dirty="0" smtClean="0"/>
              <a:t>Delete/edit button bring nice icon.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2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38"/>
          <a:stretch/>
        </p:blipFill>
        <p:spPr bwMode="auto">
          <a:xfrm>
            <a:off x="251520" y="939140"/>
            <a:ext cx="7488832" cy="2621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07707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we can see student attendance report.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6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88"/>
          <a:stretch/>
        </p:blipFill>
        <p:spPr bwMode="auto">
          <a:xfrm>
            <a:off x="467544" y="116632"/>
            <a:ext cx="7704856" cy="275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>
            <a:off x="5436096" y="1052736"/>
            <a:ext cx="1872208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608" y="342900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Alert: Dismiss all –ok, Dismiss not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8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172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GeneDev</dc:creator>
  <cp:lastModifiedBy>GeneDev</cp:lastModifiedBy>
  <cp:revision>10</cp:revision>
  <dcterms:created xsi:type="dcterms:W3CDTF">2017-05-25T02:12:32Z</dcterms:created>
  <dcterms:modified xsi:type="dcterms:W3CDTF">2017-05-25T03:22:34Z</dcterms:modified>
</cp:coreProperties>
</file>