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DD1E7B2-07A3-453A-8FE5-C8DE5B2F924C}" v="3" dt="2021-07-02T22:59:16.6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>
      <p:cViewPr varScale="1">
        <p:scale>
          <a:sx n="130" d="100"/>
          <a:sy n="130" d="100"/>
        </p:scale>
        <p:origin x="93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57150" cy="5715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58374-62DF-4B83-BA5C-7D4014237405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E3E2E-44D2-4EF7-9126-94CD40F06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887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58374-62DF-4B83-BA5C-7D4014237405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E3E2E-44D2-4EF7-9126-94CD40F06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986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58374-62DF-4B83-BA5C-7D4014237405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E3E2E-44D2-4EF7-9126-94CD40F06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889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58374-62DF-4B83-BA5C-7D4014237405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E3E2E-44D2-4EF7-9126-94CD40F06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186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58374-62DF-4B83-BA5C-7D4014237405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E3E2E-44D2-4EF7-9126-94CD40F06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428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58374-62DF-4B83-BA5C-7D4014237405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E3E2E-44D2-4EF7-9126-94CD40F06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71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58374-62DF-4B83-BA5C-7D4014237405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E3E2E-44D2-4EF7-9126-94CD40F06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574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58374-62DF-4B83-BA5C-7D4014237405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E3E2E-44D2-4EF7-9126-94CD40F06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773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58374-62DF-4B83-BA5C-7D4014237405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E3E2E-44D2-4EF7-9126-94CD40F06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957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58374-62DF-4B83-BA5C-7D4014237405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E3E2E-44D2-4EF7-9126-94CD40F06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576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58374-62DF-4B83-BA5C-7D4014237405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E3E2E-44D2-4EF7-9126-94CD40F06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935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258374-62DF-4B83-BA5C-7D4014237405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E3E2E-44D2-4EF7-9126-94CD40F06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278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84FF86CB-08A6-43DB-8893-FF7B4D5806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12" y="0"/>
            <a:ext cx="8990176" cy="6858000"/>
          </a:xfrm>
          <a:prstGeom prst="rect">
            <a:avLst/>
          </a:prstGeom>
        </p:spPr>
      </p:pic>
      <p:pic>
        <p:nvPicPr>
          <p:cNvPr id="5" name="Picture 10" descr="Office of Naval Research - Wikipedia">
            <a:extLst>
              <a:ext uri="{FF2B5EF4-FFF2-40B4-BE49-F238E27FC236}">
                <a16:creationId xmlns:a16="http://schemas.microsoft.com/office/drawing/2014/main" id="{8A691AED-F415-4B98-A798-9D3840306B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57150"/>
            <a:ext cx="4370294" cy="1992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89024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Kamalapurkar, Rushi</dc:creator>
  <cp:lastModifiedBy>Kamalapurkar, Rushi</cp:lastModifiedBy>
  <cp:revision>2</cp:revision>
  <dcterms:created xsi:type="dcterms:W3CDTF">2020-05-25T22:26:00Z</dcterms:created>
  <dcterms:modified xsi:type="dcterms:W3CDTF">2021-07-02T22:59:50Z</dcterms:modified>
</cp:coreProperties>
</file>