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26" d="100"/>
          <a:sy n="126" d="100"/>
        </p:scale>
        <p:origin x="9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9CC9-1941-4DD5-A25D-23B60D91DDE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1AB-7158-48AA-B3A9-58A44914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6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9CC9-1941-4DD5-A25D-23B60D91DDE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1AB-7158-48AA-B3A9-58A44914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76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9CC9-1941-4DD5-A25D-23B60D91DDE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1AB-7158-48AA-B3A9-58A44914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8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9CC9-1941-4DD5-A25D-23B60D91DDE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1AB-7158-48AA-B3A9-58A44914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2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9CC9-1941-4DD5-A25D-23B60D91DDE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1AB-7158-48AA-B3A9-58A44914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9CC9-1941-4DD5-A25D-23B60D91DDE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1AB-7158-48AA-B3A9-58A44914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9CC9-1941-4DD5-A25D-23B60D91DDE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1AB-7158-48AA-B3A9-58A44914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3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9CC9-1941-4DD5-A25D-23B60D91DDE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1AB-7158-48AA-B3A9-58A44914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17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9CC9-1941-4DD5-A25D-23B60D91DDE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1AB-7158-48AA-B3A9-58A44914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3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9CC9-1941-4DD5-A25D-23B60D91DDE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1AB-7158-48AA-B3A9-58A44914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7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E9CC9-1941-4DD5-A25D-23B60D91DDE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011AB-7158-48AA-B3A9-58A44914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03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E9CC9-1941-4DD5-A25D-23B60D91DDEF}" type="datetimeFigureOut">
              <a:rPr lang="en-US" smtClean="0"/>
              <a:t>5/25/2020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011AB-7158-48AA-B3A9-58A44914C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0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E3987282-D10A-45CC-8FA7-00ECAF337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32" y="0"/>
            <a:ext cx="9149831" cy="6853632"/>
          </a:xfrm>
          <a:prstGeom prst="rect">
            <a:avLst/>
          </a:prstGeom>
        </p:spPr>
      </p:pic>
      <p:pic>
        <p:nvPicPr>
          <p:cNvPr id="6" name="Picture 5" descr="A large clock mounted to the side&#10;&#10;Description automatically generated">
            <a:extLst>
              <a:ext uri="{FF2B5EF4-FFF2-40B4-BE49-F238E27FC236}">
                <a16:creationId xmlns:a16="http://schemas.microsoft.com/office/drawing/2014/main" id="{2C4CA524-586D-4B37-B450-1DE8F15297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28600"/>
            <a:ext cx="3028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5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Kamalapurkar, Rushi</dc:creator>
  <cp:lastModifiedBy>Kamalapurkar, Rushi</cp:lastModifiedBy>
  <cp:revision>2</cp:revision>
  <dcterms:created xsi:type="dcterms:W3CDTF">2020-05-25T21:13:36Z</dcterms:created>
  <dcterms:modified xsi:type="dcterms:W3CDTF">2020-05-25T21:20:16Z</dcterms:modified>
</cp:coreProperties>
</file>