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 varScale="1">
        <p:scale>
          <a:sx n="126" d="100"/>
          <a:sy n="126" d="100"/>
        </p:scale>
        <p:origin x="9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718A-27B9-47D7-94D8-5C6C8DD2EC17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DA6-34A8-4EB7-81AF-1B8E7D56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8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718A-27B9-47D7-94D8-5C6C8DD2EC17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DA6-34A8-4EB7-81AF-1B8E7D56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5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718A-27B9-47D7-94D8-5C6C8DD2EC17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DA6-34A8-4EB7-81AF-1B8E7D56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7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718A-27B9-47D7-94D8-5C6C8DD2EC17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DA6-34A8-4EB7-81AF-1B8E7D56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1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718A-27B9-47D7-94D8-5C6C8DD2EC17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DA6-34A8-4EB7-81AF-1B8E7D56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1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718A-27B9-47D7-94D8-5C6C8DD2EC17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DA6-34A8-4EB7-81AF-1B8E7D56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4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718A-27B9-47D7-94D8-5C6C8DD2EC17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DA6-34A8-4EB7-81AF-1B8E7D56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2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718A-27B9-47D7-94D8-5C6C8DD2EC17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DA6-34A8-4EB7-81AF-1B8E7D56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6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718A-27B9-47D7-94D8-5C6C8DD2EC17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DA6-34A8-4EB7-81AF-1B8E7D56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3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718A-27B9-47D7-94D8-5C6C8DD2EC17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DA6-34A8-4EB7-81AF-1B8E7D56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718A-27B9-47D7-94D8-5C6C8DD2EC17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ADA6-34A8-4EB7-81AF-1B8E7D56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6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4718A-27B9-47D7-94D8-5C6C8DD2EC17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FADA6-34A8-4EB7-81AF-1B8E7D56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8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hoto, sign, monitor, screen&#10;&#10;Description automatically generated">
            <a:extLst>
              <a:ext uri="{FF2B5EF4-FFF2-40B4-BE49-F238E27FC236}">
                <a16:creationId xmlns:a16="http://schemas.microsoft.com/office/drawing/2014/main" id="{BA2F27EE-2570-4767-BAD5-8CC0AC08F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2" y="0"/>
            <a:ext cx="9145624" cy="6858000"/>
          </a:xfrm>
          <a:prstGeom prst="rect">
            <a:avLst/>
          </a:prstGeom>
        </p:spPr>
      </p:pic>
      <p:pic>
        <p:nvPicPr>
          <p:cNvPr id="6" name="Picture 2" descr="NSF Logo | NSF - National Science Foundation">
            <a:extLst>
              <a:ext uri="{FF2B5EF4-FFF2-40B4-BE49-F238E27FC236}">
                <a16:creationId xmlns:a16="http://schemas.microsoft.com/office/drawing/2014/main" id="{C54A54CB-1602-4152-BBAE-F3A70828C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0"/>
            <a:ext cx="1697037" cy="170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38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Kamalapurkar, Rushi</dc:creator>
  <cp:lastModifiedBy>Kamalapurkar, Rushi</cp:lastModifiedBy>
  <cp:revision>2</cp:revision>
  <dcterms:created xsi:type="dcterms:W3CDTF">2020-05-25T21:10:33Z</dcterms:created>
  <dcterms:modified xsi:type="dcterms:W3CDTF">2020-05-27T21:16:42Z</dcterms:modified>
</cp:coreProperties>
</file>