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6" d="100"/>
          <a:sy n="126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7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1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2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48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96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8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FA67C-56C8-4EBD-8243-76977DE5A03C}" type="datetimeFigureOut">
              <a:rPr lang="en-US" smtClean="0"/>
              <a:t>5/27/2020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8F7E-3270-4D97-994E-44567D272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7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AB13B47-6922-4986-BAC4-7759A5266660}"/>
              </a:ext>
            </a:extLst>
          </p:cNvPr>
          <p:cNvSpPr/>
          <p:nvPr/>
        </p:nvSpPr>
        <p:spPr>
          <a:xfrm>
            <a:off x="393518" y="5257801"/>
            <a:ext cx="2603864" cy="9143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546DD-C9C6-44A0-9285-F7FEEFD8F572}"/>
              </a:ext>
            </a:extLst>
          </p:cNvPr>
          <p:cNvSpPr/>
          <p:nvPr/>
        </p:nvSpPr>
        <p:spPr>
          <a:xfrm>
            <a:off x="6686550" y="5257800"/>
            <a:ext cx="1981200" cy="9143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Critic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DF5824-072D-4B07-B485-9C07B7E54B77}"/>
              </a:ext>
            </a:extLst>
          </p:cNvPr>
          <p:cNvSpPr/>
          <p:nvPr/>
        </p:nvSpPr>
        <p:spPr>
          <a:xfrm>
            <a:off x="3780968" y="342901"/>
            <a:ext cx="1981200" cy="9143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Actor</a:t>
            </a:r>
          </a:p>
        </p:txBody>
      </p:sp>
      <p:cxnSp>
        <p:nvCxnSpPr>
          <p:cNvPr id="7" name="Curved Connector 24">
            <a:extLst>
              <a:ext uri="{FF2B5EF4-FFF2-40B4-BE49-F238E27FC236}">
                <a16:creationId xmlns:a16="http://schemas.microsoft.com/office/drawing/2014/main" id="{BF6D16D5-F60B-460B-9310-079B555BF6B9}"/>
              </a:ext>
            </a:extLst>
          </p:cNvPr>
          <p:cNvCxnSpPr>
            <a:cxnSpLocks/>
            <a:stCxn id="4" idx="1"/>
            <a:endCxn id="6" idx="2"/>
          </p:cNvCxnSpPr>
          <p:nvPr/>
        </p:nvCxnSpPr>
        <p:spPr>
          <a:xfrm rot="5400000" flipH="1" flipV="1">
            <a:off x="-17899" y="1592846"/>
            <a:ext cx="4591611" cy="300612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51">
            <a:extLst>
              <a:ext uri="{FF2B5EF4-FFF2-40B4-BE49-F238E27FC236}">
                <a16:creationId xmlns:a16="http://schemas.microsoft.com/office/drawing/2014/main" id="{155FE09A-4892-4E47-9344-FD28AFA55AE7}"/>
              </a:ext>
            </a:extLst>
          </p:cNvPr>
          <p:cNvCxnSpPr>
            <a:cxnSpLocks/>
            <a:stCxn id="4" idx="4"/>
            <a:endCxn id="5" idx="4"/>
          </p:cNvCxnSpPr>
          <p:nvPr/>
        </p:nvCxnSpPr>
        <p:spPr>
          <a:xfrm rot="5400000" flipH="1" flipV="1">
            <a:off x="4686299" y="3181350"/>
            <a:ext cx="1" cy="5981700"/>
          </a:xfrm>
          <a:prstGeom prst="curvedConnector3">
            <a:avLst>
              <a:gd name="adj1" fmla="val -22860000000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717C45-F38E-49D8-A4F6-7875D125C199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997382" y="5715000"/>
            <a:ext cx="36891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44B8C4-C862-4DE7-8457-800A57D93545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0800000" flipV="1">
            <a:off x="1695450" y="800101"/>
            <a:ext cx="2085518" cy="4457700"/>
          </a:xfrm>
          <a:prstGeom prst="curvedConnector2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CC17EF-05BE-4223-AFBD-3D1F6C7EE623}"/>
              </a:ext>
            </a:extLst>
          </p:cNvPr>
          <p:cNvCxnSpPr>
            <a:cxnSpLocks/>
            <a:stCxn id="6" idx="6"/>
            <a:endCxn id="5" idx="7"/>
          </p:cNvCxnSpPr>
          <p:nvPr/>
        </p:nvCxnSpPr>
        <p:spPr>
          <a:xfrm>
            <a:off x="5762168" y="800101"/>
            <a:ext cx="2615442" cy="4591610"/>
          </a:xfrm>
          <a:prstGeom prst="curvedConnector2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D7F2D66-89CF-491B-84D1-B9F9A562B4B9}"/>
              </a:ext>
            </a:extLst>
          </p:cNvPr>
          <p:cNvSpPr/>
          <p:nvPr/>
        </p:nvSpPr>
        <p:spPr>
          <a:xfrm>
            <a:off x="5134720" y="2762559"/>
            <a:ext cx="1981200" cy="914399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Identifier</a:t>
            </a:r>
          </a:p>
        </p:txBody>
      </p:sp>
      <p:cxnSp>
        <p:nvCxnSpPr>
          <p:cNvPr id="13" name="Curved Connector 4">
            <a:extLst>
              <a:ext uri="{FF2B5EF4-FFF2-40B4-BE49-F238E27FC236}">
                <a16:creationId xmlns:a16="http://schemas.microsoft.com/office/drawing/2014/main" id="{BF22CDBE-C353-455D-B5E3-7C763F032E8F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2616055" y="3543047"/>
            <a:ext cx="2808805" cy="1848665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2">
            <a:extLst>
              <a:ext uri="{FF2B5EF4-FFF2-40B4-BE49-F238E27FC236}">
                <a16:creationId xmlns:a16="http://schemas.microsoft.com/office/drawing/2014/main" id="{A476253B-DC7C-499E-B147-68491FC92CAF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4771568" y="1257300"/>
            <a:ext cx="1353752" cy="1505259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B290C75-877C-4A4D-9E30-CB96C673021B}"/>
              </a:ext>
            </a:extLst>
          </p:cNvPr>
          <p:cNvSpPr/>
          <p:nvPr/>
        </p:nvSpPr>
        <p:spPr>
          <a:xfrm>
            <a:off x="2506695" y="1988419"/>
            <a:ext cx="1883872" cy="68519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495783-6417-4E88-A110-E342A64A8F87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 flipH="1">
            <a:off x="3448631" y="1123389"/>
            <a:ext cx="622477" cy="865030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48">
            <a:extLst>
              <a:ext uri="{FF2B5EF4-FFF2-40B4-BE49-F238E27FC236}">
                <a16:creationId xmlns:a16="http://schemas.microsoft.com/office/drawing/2014/main" id="{799CA2D2-AF90-4F9E-80BF-A49299E347C8}"/>
              </a:ext>
            </a:extLst>
          </p:cNvPr>
          <p:cNvCxnSpPr>
            <a:cxnSpLocks/>
            <a:stCxn id="4" idx="7"/>
            <a:endCxn id="15" idx="3"/>
          </p:cNvCxnSpPr>
          <p:nvPr/>
        </p:nvCxnSpPr>
        <p:spPr>
          <a:xfrm flipV="1">
            <a:off x="2616055" y="2573266"/>
            <a:ext cx="166527" cy="281844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52">
            <a:extLst>
              <a:ext uri="{FF2B5EF4-FFF2-40B4-BE49-F238E27FC236}">
                <a16:creationId xmlns:a16="http://schemas.microsoft.com/office/drawing/2014/main" id="{E509A7DA-EF67-4CE3-9BBD-F885F31E9A4F}"/>
              </a:ext>
            </a:extLst>
          </p:cNvPr>
          <p:cNvCxnSpPr>
            <a:cxnSpLocks/>
            <a:stCxn id="15" idx="6"/>
            <a:endCxn id="12" idx="1"/>
          </p:cNvCxnSpPr>
          <p:nvPr/>
        </p:nvCxnSpPr>
        <p:spPr>
          <a:xfrm>
            <a:off x="4390567" y="2331015"/>
            <a:ext cx="1034293" cy="565455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75">
            <a:extLst>
              <a:ext uri="{FF2B5EF4-FFF2-40B4-BE49-F238E27FC236}">
                <a16:creationId xmlns:a16="http://schemas.microsoft.com/office/drawing/2014/main" id="{4F4667A1-CFBE-4620-84BA-130282578160}"/>
              </a:ext>
            </a:extLst>
          </p:cNvPr>
          <p:cNvCxnSpPr>
            <a:cxnSpLocks/>
            <a:stCxn id="12" idx="4"/>
            <a:endCxn id="5" idx="1"/>
          </p:cNvCxnSpPr>
          <p:nvPr/>
        </p:nvCxnSpPr>
        <p:spPr>
          <a:xfrm>
            <a:off x="6125320" y="3676958"/>
            <a:ext cx="851370" cy="1714753"/>
          </a:xfrm>
          <a:prstGeom prst="straightConnector1">
            <a:avLst/>
          </a:prstGeom>
          <a:ln w="571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C5D5B1-3438-47FA-B81F-7424D2737A5C}"/>
              </a:ext>
            </a:extLst>
          </p:cNvPr>
          <p:cNvSpPr txBox="1"/>
          <p:nvPr/>
        </p:nvSpPr>
        <p:spPr>
          <a:xfrm rot="16807107">
            <a:off x="1162401" y="3689397"/>
            <a:ext cx="10184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C63EE-85BA-4E23-9FB0-F491508138DA}"/>
              </a:ext>
            </a:extLst>
          </p:cNvPr>
          <p:cNvSpPr txBox="1"/>
          <p:nvPr/>
        </p:nvSpPr>
        <p:spPr>
          <a:xfrm>
            <a:off x="4182472" y="5658098"/>
            <a:ext cx="84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CC759E-1FDD-4ECD-AB27-ED96DE8931A4}"/>
              </a:ext>
            </a:extLst>
          </p:cNvPr>
          <p:cNvSpPr txBox="1"/>
          <p:nvPr/>
        </p:nvSpPr>
        <p:spPr>
          <a:xfrm>
            <a:off x="4018440" y="6388851"/>
            <a:ext cx="118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Reward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616CE2-3308-4A07-914F-AC02450A9DC2}"/>
              </a:ext>
            </a:extLst>
          </p:cNvPr>
          <p:cNvSpPr txBox="1"/>
          <p:nvPr/>
        </p:nvSpPr>
        <p:spPr>
          <a:xfrm rot="17777274">
            <a:off x="833514" y="2493040"/>
            <a:ext cx="84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68E285-D16B-4B98-B760-95B2E372872C}"/>
              </a:ext>
            </a:extLst>
          </p:cNvPr>
          <p:cNvSpPr txBox="1"/>
          <p:nvPr/>
        </p:nvSpPr>
        <p:spPr>
          <a:xfrm rot="2859046">
            <a:off x="4988235" y="1624307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231A38-001B-44F5-BADD-37E6784E6B87}"/>
              </a:ext>
            </a:extLst>
          </p:cNvPr>
          <p:cNvSpPr txBox="1"/>
          <p:nvPr/>
        </p:nvSpPr>
        <p:spPr>
          <a:xfrm rot="1649067">
            <a:off x="4124040" y="2217443"/>
            <a:ext cx="13779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Experience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Replay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8D74F9-4A9F-4EB5-AFBA-E379528BBDF3}"/>
              </a:ext>
            </a:extLst>
          </p:cNvPr>
          <p:cNvSpPr txBox="1"/>
          <p:nvPr/>
        </p:nvSpPr>
        <p:spPr>
          <a:xfrm rot="16545301">
            <a:off x="2109757" y="3528638"/>
            <a:ext cx="843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E44EC3-ED1D-4C67-8406-E9E9B702A6F3}"/>
              </a:ext>
            </a:extLst>
          </p:cNvPr>
          <p:cNvSpPr txBox="1"/>
          <p:nvPr/>
        </p:nvSpPr>
        <p:spPr>
          <a:xfrm rot="3896469">
            <a:off x="7391334" y="2218755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5723EF-4152-442F-B688-3A65AE686518}"/>
              </a:ext>
            </a:extLst>
          </p:cNvPr>
          <p:cNvSpPr txBox="1"/>
          <p:nvPr/>
        </p:nvSpPr>
        <p:spPr>
          <a:xfrm rot="3799226">
            <a:off x="5379343" y="4148483"/>
            <a:ext cx="23251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Simulated</a:t>
            </a:r>
          </a:p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</a:rPr>
              <a:t>State-action-reward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C916FA-E43B-43F7-8E96-42CB039A4BFF}"/>
              </a:ext>
            </a:extLst>
          </p:cNvPr>
          <p:cNvSpPr txBox="1"/>
          <p:nvPr/>
        </p:nvSpPr>
        <p:spPr>
          <a:xfrm rot="2691232">
            <a:off x="5991197" y="2270273"/>
            <a:ext cx="196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Bellman Error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21AE09-4BF9-42A7-BB0A-79FF3B085780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4324123" y="162207"/>
            <a:ext cx="4197660" cy="4117661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17C2EAC-DD92-4E59-BCA5-8ACB6FEC1898}"/>
              </a:ext>
            </a:extLst>
          </p:cNvPr>
          <p:cNvCxnSpPr>
            <a:cxnSpLocks/>
            <a:stCxn id="34" idx="0"/>
          </p:cNvCxnSpPr>
          <p:nvPr/>
        </p:nvCxnSpPr>
        <p:spPr>
          <a:xfrm flipH="1">
            <a:off x="6414131" y="4279868"/>
            <a:ext cx="2107652" cy="2478315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>
            <a:extLst>
              <a:ext uri="{FF2B5EF4-FFF2-40B4-BE49-F238E27FC236}">
                <a16:creationId xmlns:a16="http://schemas.microsoft.com/office/drawing/2014/main" id="{0418976A-CE64-4FBD-A5F6-B19B2C98A197}"/>
              </a:ext>
            </a:extLst>
          </p:cNvPr>
          <p:cNvSpPr/>
          <p:nvPr/>
        </p:nvSpPr>
        <p:spPr>
          <a:xfrm>
            <a:off x="7957171" y="4260448"/>
            <a:ext cx="925439" cy="1582316"/>
          </a:xfrm>
          <a:prstGeom prst="arc">
            <a:avLst>
              <a:gd name="adj1" fmla="val 16651273"/>
              <a:gd name="adj2" fmla="val 4148613"/>
            </a:avLst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3E92593-85D9-402E-8438-75A1FD0F0527}"/>
              </a:ext>
            </a:extLst>
          </p:cNvPr>
          <p:cNvSpPr txBox="1"/>
          <p:nvPr/>
        </p:nvSpPr>
        <p:spPr>
          <a:xfrm rot="19654817">
            <a:off x="3536495" y="4012668"/>
            <a:ext cx="919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State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9E7392A-765F-4EDE-94E2-32143B4E326C}"/>
              </a:ext>
            </a:extLst>
          </p:cNvPr>
          <p:cNvSpPr txBox="1"/>
          <p:nvPr/>
        </p:nvSpPr>
        <p:spPr>
          <a:xfrm rot="18347630">
            <a:off x="3166172" y="1189044"/>
            <a:ext cx="10118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Action</a:t>
            </a:r>
          </a:p>
        </p:txBody>
      </p:sp>
      <p:pic>
        <p:nvPicPr>
          <p:cNvPr id="1028" name="Picture 4" descr="Air Force Research Laboratory Small Business Hub | A Wright ...">
            <a:extLst>
              <a:ext uri="{FF2B5EF4-FFF2-40B4-BE49-F238E27FC236}">
                <a16:creationId xmlns:a16="http://schemas.microsoft.com/office/drawing/2014/main" id="{65803DA2-88A5-44AA-95C4-EC48E430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24" y="38100"/>
            <a:ext cx="1822196" cy="179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2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25" grpId="0"/>
      <p:bldP spid="26" grpId="0"/>
      <p:bldP spid="27" grpId="0"/>
      <p:bldP spid="28" grpId="0"/>
      <p:bldP spid="29" grpId="0"/>
      <p:bldP spid="30" grpId="0"/>
      <p:bldP spid="14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20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Kamalapurkar, Rushi</dc:creator>
  <cp:lastModifiedBy>Kamalapurkar, Rushi</cp:lastModifiedBy>
  <cp:revision>9</cp:revision>
  <dcterms:created xsi:type="dcterms:W3CDTF">2020-05-22T21:25:59Z</dcterms:created>
  <dcterms:modified xsi:type="dcterms:W3CDTF">2020-05-27T21:13:33Z</dcterms:modified>
</cp:coreProperties>
</file>