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>
        <p:scale>
          <a:sx n="75" d="100"/>
          <a:sy n="75" d="100"/>
        </p:scale>
        <p:origin x="241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8374-62DF-4B83-BA5C-7D4014237405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7780D-E892-47B7-9F2E-FD93C078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2" y="139182"/>
            <a:ext cx="8933567" cy="6661668"/>
          </a:xfrm>
          <a:prstGeom prst="rect">
            <a:avLst/>
          </a:prstGeom>
        </p:spPr>
      </p:pic>
      <p:pic>
        <p:nvPicPr>
          <p:cNvPr id="5" name="Picture 10" descr="Office of Naval Research - Wikipedia">
            <a:extLst>
              <a:ext uri="{FF2B5EF4-FFF2-40B4-BE49-F238E27FC236}">
                <a16:creationId xmlns:a16="http://schemas.microsoft.com/office/drawing/2014/main" id="{8A691AED-F415-4B98-A798-9D384030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182"/>
            <a:ext cx="4370294" cy="19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0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Kamalapurkar, Rushi</dc:creator>
  <cp:lastModifiedBy>Kamalapurkar, Rushi</cp:lastModifiedBy>
  <cp:revision>1</cp:revision>
  <dcterms:created xsi:type="dcterms:W3CDTF">2020-05-25T22:26:00Z</dcterms:created>
  <dcterms:modified xsi:type="dcterms:W3CDTF">2020-05-25T22:28:00Z</dcterms:modified>
</cp:coreProperties>
</file>