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26" d="100"/>
          <a:sy n="126" d="100"/>
        </p:scale>
        <p:origin x="9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7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1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0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A0CD-34FB-42E3-B765-6A4A6F0DC3D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E18E-E9C0-4F77-A210-D5E127BC5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9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4051085B-B443-4212-8C4B-038271E3F6D2}"/>
              </a:ext>
            </a:extLst>
          </p:cNvPr>
          <p:cNvSpPr/>
          <p:nvPr/>
        </p:nvSpPr>
        <p:spPr>
          <a:xfrm>
            <a:off x="2943061" y="799802"/>
            <a:ext cx="2342742" cy="8572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Trajectory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95B3E8-86E0-4479-914D-919178FBD0F6}"/>
              </a:ext>
            </a:extLst>
          </p:cNvPr>
          <p:cNvSpPr/>
          <p:nvPr/>
        </p:nvSpPr>
        <p:spPr>
          <a:xfrm>
            <a:off x="6486360" y="799802"/>
            <a:ext cx="2362310" cy="85725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Trajectory</a:t>
            </a:r>
          </a:p>
          <a:p>
            <a:pPr algn="ctr"/>
            <a:r>
              <a:rPr lang="en-US" sz="2400" dirty="0"/>
              <a:t>Tracking</a:t>
            </a:r>
          </a:p>
        </p:txBody>
      </p:sp>
      <p:pic>
        <p:nvPicPr>
          <p:cNvPr id="6" name="Picture 5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6E6C9635-A0F9-43AE-9AB5-3FF91E822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81"/>
          <a:stretch/>
        </p:blipFill>
        <p:spPr>
          <a:xfrm>
            <a:off x="266917" y="2500044"/>
            <a:ext cx="2190532" cy="3043506"/>
          </a:xfrm>
          <a:prstGeom prst="rect">
            <a:avLst/>
          </a:prstGeom>
        </p:spPr>
      </p:pic>
      <p:pic>
        <p:nvPicPr>
          <p:cNvPr id="8" name="Picture 7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4B7B08BF-9294-4681-951B-05C29C7A3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6" r="35137"/>
          <a:stretch/>
        </p:blipFill>
        <p:spPr>
          <a:xfrm>
            <a:off x="3028950" y="2500044"/>
            <a:ext cx="2190532" cy="3043506"/>
          </a:xfrm>
          <a:prstGeom prst="rect">
            <a:avLst/>
          </a:prstGeom>
        </p:spPr>
      </p:pic>
      <p:pic>
        <p:nvPicPr>
          <p:cNvPr id="10" name="Picture 9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7974BE58-7BDC-4B51-AD1A-CBE0739B2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0" r="1162"/>
          <a:stretch/>
        </p:blipFill>
        <p:spPr>
          <a:xfrm>
            <a:off x="6572250" y="2500044"/>
            <a:ext cx="2190532" cy="30435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6204E8-0CF0-45A1-B21C-960E5C1FBCDC}"/>
              </a:ext>
            </a:extLst>
          </p:cNvPr>
          <p:cNvSpPr/>
          <p:nvPr/>
        </p:nvSpPr>
        <p:spPr>
          <a:xfrm>
            <a:off x="114300" y="5486400"/>
            <a:ext cx="2495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MT"/>
              </a:rPr>
              <a:t>Resolved Wind</a:t>
            </a:r>
          </a:p>
          <a:p>
            <a:pPr algn="ctr"/>
            <a:r>
              <a:rPr lang="en-US" sz="2400" b="1" dirty="0">
                <a:latin typeface="ArialMT"/>
              </a:rPr>
              <a:t>Field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55D76-8359-4F01-B85F-D3660B868A80}"/>
              </a:ext>
            </a:extLst>
          </p:cNvPr>
          <p:cNvSpPr/>
          <p:nvPr/>
        </p:nvSpPr>
        <p:spPr>
          <a:xfrm>
            <a:off x="2876495" y="5486400"/>
            <a:ext cx="2495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MT"/>
              </a:rPr>
              <a:t>Large Scale</a:t>
            </a:r>
          </a:p>
          <a:p>
            <a:pPr algn="ctr"/>
            <a:r>
              <a:rPr lang="en-US" sz="2400" b="1" dirty="0">
                <a:latin typeface="ArialMT"/>
              </a:rPr>
              <a:t>Features</a:t>
            </a:r>
            <a:endParaRPr lang="en-US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40227-8B2A-4E7C-A47F-8DF670B94234}"/>
              </a:ext>
            </a:extLst>
          </p:cNvPr>
          <p:cNvSpPr/>
          <p:nvPr/>
        </p:nvSpPr>
        <p:spPr>
          <a:xfrm>
            <a:off x="6067397" y="5490210"/>
            <a:ext cx="32002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MT"/>
              </a:rPr>
              <a:t>Medium/Small Scale</a:t>
            </a:r>
          </a:p>
          <a:p>
            <a:pPr algn="ctr"/>
            <a:r>
              <a:rPr lang="en-US" sz="2400" b="1" dirty="0">
                <a:latin typeface="ArialMT"/>
              </a:rPr>
              <a:t>Features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E58A0-C185-4116-94EA-F0A029916D7A}"/>
              </a:ext>
            </a:extLst>
          </p:cNvPr>
          <p:cNvSpPr txBox="1"/>
          <p:nvPr/>
        </p:nvSpPr>
        <p:spPr>
          <a:xfrm>
            <a:off x="5611974" y="371475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  <a:endParaRPr 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4229A-1631-45F1-BC8C-3510BD9FCD3D}"/>
              </a:ext>
            </a:extLst>
          </p:cNvPr>
          <p:cNvSpPr txBox="1"/>
          <p:nvPr/>
        </p:nvSpPr>
        <p:spPr>
          <a:xfrm>
            <a:off x="2449735" y="371475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sz="3200" b="1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BA2E8DD-AA5E-4A16-B866-7BE16408BAAA}"/>
              </a:ext>
            </a:extLst>
          </p:cNvPr>
          <p:cNvSpPr/>
          <p:nvPr/>
        </p:nvSpPr>
        <p:spPr>
          <a:xfrm>
            <a:off x="5295587" y="1028402"/>
            <a:ext cx="1180989" cy="40005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230DDF-0EB1-4CF7-AC84-1603A09CE23C}"/>
              </a:ext>
            </a:extLst>
          </p:cNvPr>
          <p:cNvSpPr/>
          <p:nvPr/>
        </p:nvSpPr>
        <p:spPr>
          <a:xfrm>
            <a:off x="4348581" y="1617643"/>
            <a:ext cx="30945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Assume-Guarantee Contracts</a:t>
            </a:r>
          </a:p>
        </p:txBody>
      </p:sp>
      <p:pic>
        <p:nvPicPr>
          <p:cNvPr id="20" name="Picture 8" descr="Symbols of NASA | NASA">
            <a:extLst>
              <a:ext uri="{FF2B5EF4-FFF2-40B4-BE49-F238E27FC236}">
                <a16:creationId xmlns:a16="http://schemas.microsoft.com/office/drawing/2014/main" id="{3E71453D-E276-4F48-A695-254B25A9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314324"/>
            <a:ext cx="428624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FA9780C-57B8-4180-A833-9605C0DC67BE}"/>
              </a:ext>
            </a:extLst>
          </p:cNvPr>
          <p:cNvSpPr/>
          <p:nvPr/>
        </p:nvSpPr>
        <p:spPr>
          <a:xfrm>
            <a:off x="3071954" y="312002"/>
            <a:ext cx="2086016" cy="6431697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C14DF-3298-4C07-A45D-D733D295DEB5}"/>
              </a:ext>
            </a:extLst>
          </p:cNvPr>
          <p:cNvSpPr/>
          <p:nvPr/>
        </p:nvSpPr>
        <p:spPr>
          <a:xfrm>
            <a:off x="6652464" y="312003"/>
            <a:ext cx="2086016" cy="6431696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Kamalapurkar, Rushi</dc:creator>
  <cp:lastModifiedBy>Kamalapurkar, Rushi</cp:lastModifiedBy>
  <cp:revision>2</cp:revision>
  <dcterms:created xsi:type="dcterms:W3CDTF">2020-05-25T22:05:26Z</dcterms:created>
  <dcterms:modified xsi:type="dcterms:W3CDTF">2020-05-25T22:17:56Z</dcterms:modified>
</cp:coreProperties>
</file>