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33684-6391-4981-A63F-FA45BD113584}" v="2" dt="2020-12-04T22:56:29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26" d="100"/>
          <a:sy n="126" d="100"/>
        </p:scale>
        <p:origin x="2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apurkar, Rushi" userId="f54608ac-5086-48ed-84cf-b2509821fb7b" providerId="ADAL" clId="{72E33684-6391-4981-A63F-FA45BD113584}"/>
    <pc:docChg chg="custSel modSld">
      <pc:chgData name="Kamalapurkar, Rushi" userId="f54608ac-5086-48ed-84cf-b2509821fb7b" providerId="ADAL" clId="{72E33684-6391-4981-A63F-FA45BD113584}" dt="2020-12-04T22:56:29.029" v="5" actId="1076"/>
      <pc:docMkLst>
        <pc:docMk/>
      </pc:docMkLst>
      <pc:sldChg chg="addSp delSp modSp mod">
        <pc:chgData name="Kamalapurkar, Rushi" userId="f54608ac-5086-48ed-84cf-b2509821fb7b" providerId="ADAL" clId="{72E33684-6391-4981-A63F-FA45BD113584}" dt="2020-12-04T22:56:29.029" v="5" actId="1076"/>
        <pc:sldMkLst>
          <pc:docMk/>
          <pc:sldMk cId="3929381260" sldId="257"/>
        </pc:sldMkLst>
        <pc:picChg chg="add mod ord">
          <ac:chgData name="Kamalapurkar, Rushi" userId="f54608ac-5086-48ed-84cf-b2509821fb7b" providerId="ADAL" clId="{72E33684-6391-4981-A63F-FA45BD113584}" dt="2020-12-04T22:56:26.358" v="4" actId="167"/>
          <ac:picMkLst>
            <pc:docMk/>
            <pc:sldMk cId="3929381260" sldId="257"/>
            <ac:picMk id="3" creationId="{3649A0CA-0762-4ECF-82B8-FAEB7A60A92D}"/>
          </ac:picMkLst>
        </pc:picChg>
        <pc:picChg chg="del">
          <ac:chgData name="Kamalapurkar, Rushi" userId="f54608ac-5086-48ed-84cf-b2509821fb7b" providerId="ADAL" clId="{72E33684-6391-4981-A63F-FA45BD113584}" dt="2020-12-04T22:56:13.074" v="0" actId="478"/>
          <ac:picMkLst>
            <pc:docMk/>
            <pc:sldMk cId="3929381260" sldId="257"/>
            <ac:picMk id="5" creationId="{BA2F27EE-2570-4767-BAD5-8CC0AC08FA57}"/>
          </ac:picMkLst>
        </pc:picChg>
        <pc:picChg chg="mod">
          <ac:chgData name="Kamalapurkar, Rushi" userId="f54608ac-5086-48ed-84cf-b2509821fb7b" providerId="ADAL" clId="{72E33684-6391-4981-A63F-FA45BD113584}" dt="2020-12-04T22:56:29.029" v="5" actId="1076"/>
          <ac:picMkLst>
            <pc:docMk/>
            <pc:sldMk cId="3929381260" sldId="257"/>
            <ac:picMk id="6" creationId="{C54A54CB-1602-4152-BBAE-F3A70828CC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8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5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7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1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2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3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4718A-27B9-47D7-94D8-5C6C8DD2EC17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9A0CA-0762-4ECF-82B8-FAEB7A60A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6" name="Picture 2" descr="NSF Logo | NSF - National Science Foundation">
            <a:extLst>
              <a:ext uri="{FF2B5EF4-FFF2-40B4-BE49-F238E27FC236}">
                <a16:creationId xmlns:a16="http://schemas.microsoft.com/office/drawing/2014/main" id="{C54A54CB-1602-4152-BBAE-F3A70828C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57300"/>
            <a:ext cx="1697037" cy="17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38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Kamalapurkar, Rushi</dc:creator>
  <cp:lastModifiedBy>Kamalapurkar, Rushi</cp:lastModifiedBy>
  <cp:revision>2</cp:revision>
  <dcterms:created xsi:type="dcterms:W3CDTF">2020-05-25T21:10:33Z</dcterms:created>
  <dcterms:modified xsi:type="dcterms:W3CDTF">2020-12-04T22:56:35Z</dcterms:modified>
</cp:coreProperties>
</file>