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2898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1B687-DB0E-404D-8771-537630CD12A2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FC8E4-9DB5-41DE-88C5-5572EA80EA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base version</a:t>
            </a:r>
            <a:r>
              <a:rPr lang="zh-CN" altLang="en-US" dirty="0" smtClean="0"/>
              <a:t>就相当于在第二个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中的服务器</a:t>
            </a:r>
            <a:r>
              <a:rPr lang="en-US" altLang="zh-CN" dirty="0" smtClean="0"/>
              <a:t>1.10</a:t>
            </a:r>
            <a:r>
              <a:rPr lang="zh-CN" altLang="en-US" dirty="0" smtClean="0"/>
              <a:t>修订版。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FC8E4-9DB5-41DE-88C5-5572EA80EA0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2018581"/>
            <a:ext cx="8686800" cy="2820838"/>
          </a:xfrm>
          <a:prstGeom prst="rect">
            <a:avLst/>
          </a:prstGeom>
          <a:solidFill>
            <a:srgbClr val="8E1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 descr="未标题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14005"/>
            <a:ext cx="425767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57675" y="2621035"/>
            <a:ext cx="4800061" cy="1082615"/>
          </a:xfrm>
        </p:spPr>
        <p:txBody>
          <a:bodyPr/>
          <a:lstStyle>
            <a:lvl1pPr algn="ctr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57675" y="3895857"/>
            <a:ext cx="4800061" cy="4318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24168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90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3425" y="476250"/>
            <a:ext cx="220345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462712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22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28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017725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260850" cy="474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412875"/>
            <a:ext cx="4262437" cy="474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449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898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190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50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796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95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63537"/>
            <a:ext cx="9144000" cy="688886"/>
          </a:xfrm>
          <a:prstGeom prst="rect">
            <a:avLst/>
          </a:prstGeom>
          <a:solidFill>
            <a:srgbClr val="8E1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未标题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23"/>
            <a:ext cx="1204532" cy="130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4532" y="363537"/>
            <a:ext cx="7939468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57603"/>
            <a:ext cx="8218487" cy="489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2016-07-26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093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9pPr>
    </p:titleStyle>
    <p:bodyStyle>
      <a:lvl1pPr marL="342900" indent="-257175" algn="l" rtl="0" eaLnBrk="1" fontAlgn="base" hangingPunct="1">
        <a:spcBef>
          <a:spcPts val="18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1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CVS</a:t>
            </a:r>
            <a:r>
              <a:rPr lang="zh-CN" altLang="en-US" dirty="0" smtClean="0"/>
              <a:t>版本管理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前端组</a:t>
            </a:r>
            <a:r>
              <a:rPr lang="zh-CN" altLang="en-US" dirty="0" smtClean="0"/>
              <a:t> </a:t>
            </a:r>
            <a:r>
              <a:rPr lang="zh-CN" altLang="en-US" smtClean="0"/>
              <a:t>盛</a:t>
            </a:r>
            <a:r>
              <a:rPr lang="zh-CN" altLang="en-US" dirty="0" smtClean="0"/>
              <a:t>程超 </a:t>
            </a:r>
            <a:r>
              <a:rPr lang="en-US" altLang="zh-CN" dirty="0" smtClean="0"/>
              <a:t>2016-07-26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zh-CN" dirty="0" smtClean="0"/>
              <a:t>简单的说，</a:t>
            </a:r>
            <a:r>
              <a:rPr lang="en-US" altLang="zh-CN" dirty="0" smtClean="0"/>
              <a:t>CVS</a:t>
            </a:r>
            <a:r>
              <a:rPr lang="zh-CN" altLang="zh-CN" dirty="0" smtClean="0"/>
              <a:t>是一个遵循</a:t>
            </a:r>
            <a:r>
              <a:rPr lang="en-US" altLang="zh-CN" dirty="0" smtClean="0"/>
              <a:t>GNU</a:t>
            </a:r>
            <a:r>
              <a:rPr lang="zh-CN" altLang="zh-CN" dirty="0" smtClean="0"/>
              <a:t>的开源</a:t>
            </a:r>
            <a:r>
              <a:rPr lang="zh-CN" altLang="zh-CN" dirty="0" smtClean="0">
                <a:solidFill>
                  <a:schemeClr val="tx2"/>
                </a:solidFill>
              </a:rPr>
              <a:t>客户机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</a:rPr>
              <a:t>服务器</a:t>
            </a:r>
            <a:r>
              <a:rPr lang="zh-CN" altLang="zh-CN" dirty="0" smtClean="0">
                <a:solidFill>
                  <a:schemeClr val="tx2"/>
                </a:solidFill>
              </a:rPr>
              <a:t>端系统</a:t>
            </a:r>
            <a:r>
              <a:rPr lang="zh-CN" altLang="zh-CN" dirty="0" smtClean="0"/>
              <a:t>，允许多个开发人员通过一个中心版本控制系统来记录文件版本，从而达到保证文件同步的目的。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另外还有</a:t>
            </a:r>
            <a:r>
              <a:rPr lang="zh-CN" altLang="en-US" dirty="0" smtClean="0">
                <a:solidFill>
                  <a:schemeClr val="tx2"/>
                </a:solidFill>
              </a:rPr>
              <a:t>分布式系统，</a:t>
            </a:r>
            <a:r>
              <a:rPr lang="zh-CN" altLang="en-US" dirty="0" smtClean="0"/>
              <a:t>大家听的比较多的应该是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修订号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39341"/>
            <a:ext cx="6300192" cy="5218659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20000"/>
              </a:lnSpc>
            </a:pPr>
            <a:r>
              <a:rPr lang="en-US" altLang="zh-CN" dirty="0" smtClean="0"/>
              <a:t>revision number</a:t>
            </a:r>
            <a:r>
              <a:rPr lang="zh-CN" altLang="en-US" dirty="0" smtClean="0"/>
              <a:t>（修订号），针对每一个文件，都有它自己的修订号。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zh-CN" altLang="en-US" dirty="0" smtClean="0"/>
              <a:t>每次完成提交代码，就会更新该文件的修订号。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zh-CN" altLang="en-US" dirty="0" smtClean="0"/>
              <a:t>本机修订号</a:t>
            </a:r>
            <a:r>
              <a:rPr lang="en-US" altLang="zh-CN" dirty="0" smtClean="0"/>
              <a:t>1.10</a:t>
            </a:r>
            <a:r>
              <a:rPr lang="zh-CN" altLang="en-US" dirty="0" smtClean="0"/>
              <a:t>，服务器修订号</a:t>
            </a:r>
            <a:r>
              <a:rPr lang="en-US" altLang="zh-CN" dirty="0" smtClean="0"/>
              <a:t>1.11</a:t>
            </a:r>
          </a:p>
          <a:p>
            <a:pPr indent="0">
              <a:lnSpc>
                <a:spcPct val="120000"/>
              </a:lnSpc>
              <a:buNone/>
            </a:pPr>
            <a:r>
              <a:rPr lang="zh-CN" altLang="en-US" dirty="0" smtClean="0"/>
              <a:t>本机</a:t>
            </a:r>
            <a:r>
              <a:rPr lang="en-US" altLang="zh-CN" dirty="0" smtClean="0"/>
              <a:t>1.10</a:t>
            </a:r>
            <a:r>
              <a:rPr lang="zh-CN" altLang="en-US" dirty="0" smtClean="0"/>
              <a:t>与服务器</a:t>
            </a:r>
            <a:r>
              <a:rPr lang="en-US" altLang="zh-CN" dirty="0" smtClean="0"/>
              <a:t>1.10</a:t>
            </a:r>
            <a:r>
              <a:rPr lang="zh-CN" altLang="en-US" dirty="0" smtClean="0"/>
              <a:t>对比所得：你需要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提交</a:t>
            </a:r>
            <a:r>
              <a:rPr lang="zh-CN" altLang="en-US" dirty="0" smtClean="0"/>
              <a:t>的代码。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zh-CN" altLang="en-US" dirty="0" smtClean="0"/>
              <a:t>服务</a:t>
            </a:r>
            <a:r>
              <a:rPr lang="en-US" altLang="zh-CN" dirty="0" smtClean="0"/>
              <a:t>1.11</a:t>
            </a:r>
            <a:r>
              <a:rPr lang="zh-CN" altLang="en-US" dirty="0" smtClean="0"/>
              <a:t>与服务器</a:t>
            </a:r>
            <a:r>
              <a:rPr lang="en-US" altLang="zh-CN" dirty="0" smtClean="0"/>
              <a:t>1.10</a:t>
            </a:r>
            <a:r>
              <a:rPr lang="zh-CN" altLang="en-US" dirty="0" smtClean="0"/>
              <a:t>的对比所得：你需要</a:t>
            </a:r>
            <a:r>
              <a:rPr lang="zh-CN" altLang="en-US" dirty="0" smtClean="0">
                <a:solidFill>
                  <a:srgbClr val="0070C0"/>
                </a:solidFill>
              </a:rPr>
              <a:t>更新</a:t>
            </a:r>
            <a:r>
              <a:rPr lang="zh-CN" altLang="en-US" dirty="0" smtClean="0"/>
              <a:t>的代码。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zh-CN" altLang="en-US" dirty="0" smtClean="0"/>
              <a:t>两块代码有相同修改点的时候，就有</a:t>
            </a:r>
            <a:r>
              <a:rPr lang="zh-CN" altLang="en-US" dirty="0" smtClean="0">
                <a:solidFill>
                  <a:srgbClr val="FF0000"/>
                </a:solidFill>
              </a:rPr>
              <a:t>冲突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dirty="0" smtClean="0"/>
              <a:t>Mark as merged</a:t>
            </a:r>
            <a:r>
              <a:rPr lang="zh-CN" altLang="en-US" dirty="0" smtClean="0"/>
              <a:t>，其实原理就是把你本地版本改成和服务器版本一致，那么你的代码就会和</a:t>
            </a:r>
            <a:r>
              <a:rPr lang="en-US" altLang="zh-CN" dirty="0" smtClean="0"/>
              <a:t>1.11</a:t>
            </a:r>
            <a:r>
              <a:rPr lang="zh-CN" altLang="en-US" dirty="0" smtClean="0"/>
              <a:t>对比。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zh-CN" altLang="en-US" dirty="0" smtClean="0"/>
              <a:t>如果你没有先将队友提交的代码先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下来，那么这些代码在你做了</a:t>
            </a:r>
            <a:r>
              <a:rPr lang="en-US" altLang="zh-CN" dirty="0" smtClean="0"/>
              <a:t>Mark as merged</a:t>
            </a:r>
            <a:r>
              <a:rPr lang="zh-CN" altLang="en-US" dirty="0" smtClean="0"/>
              <a:t>后，就变成了你需要提交的代码要将其删除。</a:t>
            </a:r>
            <a:endParaRPr lang="zh-CN" altLang="en-US" dirty="0"/>
          </a:p>
        </p:txBody>
      </p:sp>
      <p:pic>
        <p:nvPicPr>
          <p:cNvPr id="1026" name="Picture 2" descr="D:\二部工作\000006-季度会议\第二季度季度会议\部门汇报\版本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75" y="2132856"/>
            <a:ext cx="2905125" cy="4371975"/>
          </a:xfrm>
          <a:prstGeom prst="rect">
            <a:avLst/>
          </a:prstGeom>
          <a:noFill/>
        </p:spPr>
      </p:pic>
      <p:pic>
        <p:nvPicPr>
          <p:cNvPr id="5" name="图片 4" descr="http://image20.it168.com/201111_500x375/864/786e720c2f33a1d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124744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主线      </a:t>
            </a:r>
            <a:r>
              <a:rPr lang="en-US" altLang="zh-CN" dirty="0" smtClean="0"/>
              <a:t>Branch </a:t>
            </a:r>
            <a:r>
              <a:rPr lang="zh-CN" altLang="en-US" dirty="0" smtClean="0"/>
              <a:t>分支        </a:t>
            </a:r>
            <a:r>
              <a:rPr lang="en-US" altLang="zh-CN" dirty="0" smtClean="0"/>
              <a:t>Version </a:t>
            </a:r>
            <a:r>
              <a:rPr lang="zh-CN" altLang="en-US" dirty="0" smtClean="0"/>
              <a:t>版本（理解成快照）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http://image20.it168.com/201111_500x375/864/76776cb3187ee79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4762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http://image20.it168.com/201111_800x800/864/633ced602eea024f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157192"/>
            <a:ext cx="2762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ttp://image20.it168.com/201111_800x800/864/fa1288b1c9cc4c1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941168"/>
            <a:ext cx="3429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563888" y="4149080"/>
            <a:ext cx="64633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47864" y="5661248"/>
            <a:ext cx="17281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Tag </a:t>
            </a:r>
            <a:r>
              <a:rPr lang="zh-CN" altLang="en-US" dirty="0" smtClean="0"/>
              <a:t> </a:t>
            </a:r>
            <a:r>
              <a:rPr lang="en-US" altLang="zh-CN" dirty="0" smtClean="0"/>
              <a:t>as version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pic>
        <p:nvPicPr>
          <p:cNvPr id="4" name="图片 3" descr="http://image20.it168.com/201111_500x375/864/d99ade55872d0874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908720"/>
            <a:ext cx="4762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1844824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solidFill>
                  <a:schemeClr val="accent1"/>
                </a:solidFill>
              </a:rPr>
              <a:t>如果需要把分支的更新合并至主线，则需先把工程切换至主线。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然后进行</a:t>
            </a:r>
            <a:r>
              <a:rPr lang="en-US" altLang="zh-CN" sz="1900" dirty="0" smtClean="0">
                <a:solidFill>
                  <a:schemeClr val="accent1"/>
                </a:solidFill>
              </a:rPr>
              <a:t>team-&gt;merge</a:t>
            </a:r>
            <a:r>
              <a:rPr lang="zh-CN" altLang="en-US" sz="1900" dirty="0" smtClean="0">
                <a:solidFill>
                  <a:schemeClr val="accent1"/>
                </a:solidFill>
              </a:rPr>
              <a:t>操作。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en-US" altLang="zh-CN" sz="1900" dirty="0" smtClean="0">
                <a:solidFill>
                  <a:schemeClr val="accent1"/>
                </a:solidFill>
              </a:rPr>
              <a:t>Merge</a:t>
            </a:r>
            <a:r>
              <a:rPr lang="zh-CN" altLang="en-US" sz="1900" dirty="0" smtClean="0">
                <a:solidFill>
                  <a:schemeClr val="accent1"/>
                </a:solidFill>
              </a:rPr>
              <a:t>要求你选择一个分支或版本，然后选择一个</a:t>
            </a:r>
            <a:r>
              <a:rPr lang="en-US" altLang="zh-CN" sz="1900" dirty="0" smtClean="0">
                <a:solidFill>
                  <a:schemeClr val="accent1"/>
                </a:solidFill>
              </a:rPr>
              <a:t>base version</a:t>
            </a:r>
            <a:r>
              <a:rPr lang="zh-CN" altLang="en-US" sz="1900" dirty="0" smtClean="0">
                <a:solidFill>
                  <a:schemeClr val="accent1"/>
                </a:solidFill>
              </a:rPr>
              <a:t>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一般我们会选择新建分支的时候，同时建立的版本作为</a:t>
            </a:r>
            <a:r>
              <a:rPr lang="en-US" altLang="zh-CN" sz="1900" dirty="0" smtClean="0">
                <a:solidFill>
                  <a:schemeClr val="accent1"/>
                </a:solidFill>
              </a:rPr>
              <a:t>base version</a:t>
            </a:r>
            <a:r>
              <a:rPr lang="zh-CN" altLang="en-US" sz="1900" dirty="0" smtClean="0">
                <a:solidFill>
                  <a:schemeClr val="accent1"/>
                </a:solidFill>
              </a:rPr>
              <a:t>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分支现在的版本与基础版本对比所得：可以</a:t>
            </a:r>
            <a:r>
              <a:rPr lang="zh-CN" altLang="en-US" sz="1900" dirty="0" smtClean="0">
                <a:solidFill>
                  <a:srgbClr val="0070C0"/>
                </a:solidFill>
              </a:rPr>
              <a:t>更新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主线现在的版本与基础版本对比所得：</a:t>
            </a:r>
            <a:r>
              <a:rPr lang="zh-CN" altLang="en-US" sz="1900" dirty="0" smtClean="0">
                <a:solidFill>
                  <a:schemeClr val="bg2">
                    <a:lumMod val="50000"/>
                  </a:schemeClr>
                </a:solidFill>
              </a:rPr>
              <a:t>主线中已经做的修改</a:t>
            </a:r>
            <a:endParaRPr lang="en-US" altLang="zh-CN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重叠部分为</a:t>
            </a:r>
            <a:r>
              <a:rPr lang="zh-CN" altLang="en-US" sz="1900" dirty="0" smtClean="0">
                <a:solidFill>
                  <a:srgbClr val="FF0000"/>
                </a:solidFill>
              </a:rPr>
              <a:t>冲突</a:t>
            </a:r>
            <a:r>
              <a:rPr lang="zh-CN" altLang="en-US" sz="1900" dirty="0" smtClean="0">
                <a:solidFill>
                  <a:schemeClr val="accent1"/>
                </a:solidFill>
              </a:rPr>
              <a:t>，需处理。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将分支修改的代码，更新下来，会更新本地的主线代码。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然后将其提交至主线，即可完成</a:t>
            </a:r>
            <a:r>
              <a:rPr lang="en-US" altLang="zh-CN" sz="1900" dirty="0" smtClean="0">
                <a:solidFill>
                  <a:schemeClr val="accent1"/>
                </a:solidFill>
              </a:rPr>
              <a:t>merge</a:t>
            </a:r>
            <a:r>
              <a:rPr lang="zh-CN" altLang="en-US" sz="1900" dirty="0" smtClean="0">
                <a:solidFill>
                  <a:schemeClr val="accent1"/>
                </a:solidFill>
              </a:rPr>
              <a:t>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zh-CN" altLang="en-US" sz="1900" dirty="0" smtClean="0">
                <a:solidFill>
                  <a:schemeClr val="accent1"/>
                </a:solidFill>
              </a:rPr>
              <a:t>那这里有一个问题了，为什么要选择</a:t>
            </a:r>
            <a:r>
              <a:rPr lang="en-US" altLang="zh-CN" sz="1900" dirty="0" smtClean="0">
                <a:solidFill>
                  <a:schemeClr val="accent1"/>
                </a:solidFill>
              </a:rPr>
              <a:t>base version</a:t>
            </a:r>
            <a:r>
              <a:rPr lang="zh-CN" altLang="en-US" sz="1900" dirty="0" smtClean="0">
                <a:solidFill>
                  <a:schemeClr val="accent1"/>
                </a:solidFill>
              </a:rPr>
              <a:t>，不能默认是分支建立的</a:t>
            </a:r>
            <a:r>
              <a:rPr lang="en-US" altLang="zh-CN" sz="1900" dirty="0" smtClean="0">
                <a:solidFill>
                  <a:schemeClr val="accent1"/>
                </a:solidFill>
              </a:rPr>
              <a:t>version</a:t>
            </a:r>
            <a:r>
              <a:rPr lang="zh-CN" altLang="en-US" sz="1900" dirty="0" smtClean="0">
                <a:solidFill>
                  <a:schemeClr val="accent1"/>
                </a:solidFill>
              </a:rPr>
              <a:t>吗？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endParaRPr lang="en-US" altLang="zh-CN" sz="1900" dirty="0" smtClean="0">
              <a:solidFill>
                <a:schemeClr val="accent1"/>
              </a:solidFill>
            </a:endParaRPr>
          </a:p>
          <a:p>
            <a:r>
              <a:rPr lang="en-US" altLang="zh-CN" sz="1900" dirty="0" err="1" smtClean="0">
                <a:solidFill>
                  <a:schemeClr val="accent1"/>
                </a:solidFill>
              </a:rPr>
              <a:t>PS:merge</a:t>
            </a:r>
            <a:r>
              <a:rPr lang="zh-CN" altLang="en-US" sz="1900" dirty="0" smtClean="0">
                <a:solidFill>
                  <a:schemeClr val="accent1"/>
                </a:solidFill>
              </a:rPr>
              <a:t>的记录是记录在本地的。而且，以</a:t>
            </a:r>
            <a:r>
              <a:rPr lang="en-US" altLang="zh-CN" sz="1900" dirty="0" smtClean="0">
                <a:solidFill>
                  <a:schemeClr val="accent1"/>
                </a:solidFill>
              </a:rPr>
              <a:t>end tag </a:t>
            </a:r>
            <a:r>
              <a:rPr lang="zh-CN" altLang="en-US" sz="1900" dirty="0" smtClean="0">
                <a:solidFill>
                  <a:schemeClr val="accent1"/>
                </a:solidFill>
              </a:rPr>
              <a:t>和</a:t>
            </a:r>
            <a:r>
              <a:rPr lang="en-US" altLang="zh-CN" sz="1900" dirty="0" smtClean="0">
                <a:solidFill>
                  <a:schemeClr val="accent1"/>
                </a:solidFill>
              </a:rPr>
              <a:t>start tag</a:t>
            </a:r>
            <a:r>
              <a:rPr lang="zh-CN" altLang="en-US" sz="1900" dirty="0" smtClean="0">
                <a:solidFill>
                  <a:schemeClr val="accent1"/>
                </a:solidFill>
              </a:rPr>
              <a:t>做记录。如果你做过</a:t>
            </a:r>
            <a:r>
              <a:rPr lang="en-US" altLang="zh-CN" sz="1900" dirty="0" smtClean="0">
                <a:solidFill>
                  <a:schemeClr val="accent1"/>
                </a:solidFill>
              </a:rPr>
              <a:t>merge</a:t>
            </a:r>
            <a:r>
              <a:rPr lang="zh-CN" altLang="en-US" sz="1900" dirty="0" smtClean="0">
                <a:solidFill>
                  <a:schemeClr val="accent1"/>
                </a:solidFill>
              </a:rPr>
              <a:t>，并且已经提交至服务。删除工程，重新从服务器下载，再次</a:t>
            </a:r>
            <a:r>
              <a:rPr lang="en-US" altLang="zh-CN" sz="1900" dirty="0" smtClean="0">
                <a:solidFill>
                  <a:schemeClr val="accent1"/>
                </a:solidFill>
              </a:rPr>
              <a:t>merge</a:t>
            </a:r>
            <a:r>
              <a:rPr lang="zh-CN" altLang="en-US" sz="1900" dirty="0" smtClean="0">
                <a:solidFill>
                  <a:schemeClr val="accent1"/>
                </a:solidFill>
              </a:rPr>
              <a:t>一样会出现在需处理的代码中，而且会有红色冲突。</a:t>
            </a:r>
            <a:endParaRPr lang="en-US" altLang="zh-CN" sz="1900" dirty="0" smtClean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组的版本管理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主线版本作为当前开发版本：</a:t>
            </a:r>
            <a:r>
              <a:rPr lang="en-US" altLang="zh-CN" dirty="0" smtClean="0"/>
              <a:t>2.6</a:t>
            </a:r>
          </a:p>
          <a:p>
            <a:pPr indent="0">
              <a:buNone/>
            </a:pPr>
            <a:r>
              <a:rPr lang="zh-CN" altLang="en-US" dirty="0" smtClean="0"/>
              <a:t>当开发完成后，会打一个</a:t>
            </a:r>
            <a:r>
              <a:rPr lang="en-US" altLang="zh-CN" dirty="0" smtClean="0"/>
              <a:t>2.6</a:t>
            </a:r>
            <a:r>
              <a:rPr lang="zh-CN" altLang="en-US" dirty="0" smtClean="0"/>
              <a:t>的分支。这时其他开发人员可以在主线进行版本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的开发。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2.6</a:t>
            </a:r>
            <a:r>
              <a:rPr lang="zh-CN" altLang="en-US" dirty="0" smtClean="0"/>
              <a:t>分支上打出</a:t>
            </a:r>
            <a:r>
              <a:rPr lang="en-US" altLang="zh-CN" dirty="0" smtClean="0"/>
              <a:t>2.6</a:t>
            </a:r>
            <a:r>
              <a:rPr lang="zh-CN" altLang="en-US" dirty="0" smtClean="0"/>
              <a:t>测试版，用于测试。版本测试后，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在分支修复后，合并至主线版本。完成回归测试后，打一个</a:t>
            </a:r>
            <a:r>
              <a:rPr lang="en-US" altLang="zh-CN" dirty="0" smtClean="0"/>
              <a:t>2.6</a:t>
            </a:r>
            <a:r>
              <a:rPr lang="zh-CN" altLang="en-US" dirty="0" smtClean="0"/>
              <a:t>的回归测试版，确认无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后，打一个</a:t>
            </a:r>
            <a:r>
              <a:rPr lang="en-US" altLang="zh-CN" dirty="0" smtClean="0"/>
              <a:t>2.6</a:t>
            </a:r>
            <a:r>
              <a:rPr lang="zh-CN" altLang="en-US" dirty="0" smtClean="0"/>
              <a:t>的正式版。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所有打包必须由品质保障组</a:t>
            </a:r>
            <a:r>
              <a:rPr lang="en-US" altLang="zh-CN" dirty="0" smtClean="0"/>
              <a:t>check out  version</a:t>
            </a:r>
            <a:r>
              <a:rPr lang="zh-CN" altLang="en-US" dirty="0" smtClean="0"/>
              <a:t>打包，不能以分支打包。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2.6</a:t>
            </a:r>
            <a:r>
              <a:rPr lang="zh-CN" altLang="en-US" dirty="0" smtClean="0"/>
              <a:t>发现紧急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，需要紧急修复时，则在</a:t>
            </a:r>
            <a:r>
              <a:rPr lang="en-US" altLang="zh-CN" dirty="0" smtClean="0"/>
              <a:t>2.6</a:t>
            </a:r>
            <a:r>
              <a:rPr lang="zh-CN" altLang="en-US" dirty="0" smtClean="0"/>
              <a:t>分支上进行紧急修复，修复完成后参考之前的流程，</a:t>
            </a:r>
            <a:r>
              <a:rPr lang="en-US" altLang="zh-CN" dirty="0" smtClean="0"/>
              <a:t>tag as version 2.6.1</a:t>
            </a:r>
            <a:r>
              <a:rPr lang="zh-CN" altLang="en-US" dirty="0" smtClean="0"/>
              <a:t>版本。这里</a:t>
            </a:r>
            <a:r>
              <a:rPr lang="en-US" altLang="zh-CN" dirty="0" smtClean="0"/>
              <a:t>2.6.1</a:t>
            </a:r>
            <a:r>
              <a:rPr lang="zh-CN" altLang="en-US" dirty="0" smtClean="0"/>
              <a:t>无需新建分支，因为我们的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版本基本不会往下发布</a:t>
            </a:r>
            <a:r>
              <a:rPr lang="en-US" altLang="zh-CN" dirty="0" smtClean="0"/>
              <a:t>2.6.1.1</a:t>
            </a:r>
            <a:r>
              <a:rPr lang="zh-CN" altLang="en-US" dirty="0" smtClean="0"/>
              <a:t>版。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如果需要可以从版本处建立分支。</a:t>
            </a:r>
            <a:endParaRPr lang="en-US" altLang="zh-CN" dirty="0" smtClean="0"/>
          </a:p>
        </p:txBody>
      </p:sp>
      <p:pic>
        <p:nvPicPr>
          <p:cNvPr id="1026" name="Picture 2" descr="D:\二部工作\000006-季度会议\第二季度季度会议\部门汇报\版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268760"/>
            <a:ext cx="6097587" cy="5553075"/>
          </a:xfrm>
          <a:prstGeom prst="rect">
            <a:avLst/>
          </a:prstGeom>
          <a:noFill/>
        </p:spPr>
      </p:pic>
      <p:pic>
        <p:nvPicPr>
          <p:cNvPr id="1027" name="Picture 3" descr="D:\二部工作\000006-季度会议\第二季度季度会议\部门汇报\分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4924425" cy="293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1114A01PWBG">
  <a:themeElements>
    <a:clrScheme name="自定义 145">
      <a:dk1>
        <a:srgbClr val="5F5F5F"/>
      </a:dk1>
      <a:lt1>
        <a:srgbClr val="FFFFFF"/>
      </a:lt1>
      <a:dk2>
        <a:srgbClr val="3F3F3F"/>
      </a:dk2>
      <a:lt2>
        <a:srgbClr val="FFFFFF"/>
      </a:lt2>
      <a:accent1>
        <a:srgbClr val="8E191E"/>
      </a:accent1>
      <a:accent2>
        <a:srgbClr val="96521A"/>
      </a:accent2>
      <a:accent3>
        <a:srgbClr val="961A5E"/>
      </a:accent3>
      <a:accent4>
        <a:srgbClr val="C0222A"/>
      </a:accent4>
      <a:accent5>
        <a:srgbClr val="198F89"/>
      </a:accent5>
      <a:accent6>
        <a:srgbClr val="195A8F"/>
      </a:accent6>
      <a:hlink>
        <a:srgbClr val="BE7960"/>
      </a:hlink>
      <a:folHlink>
        <a:srgbClr val="D3A219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A000520141126A19PPBG</Template>
  <TotalTime>412</TotalTime>
  <Words>619</Words>
  <Application>Microsoft Office PowerPoint</Application>
  <PresentationFormat>全屏显示(4:3)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A000120141114A01PWBG</vt:lpstr>
      <vt:lpstr>CVS版本管理</vt:lpstr>
      <vt:lpstr>CVS</vt:lpstr>
      <vt:lpstr>修订号</vt:lpstr>
      <vt:lpstr>版本管理</vt:lpstr>
      <vt:lpstr>合并</vt:lpstr>
      <vt:lpstr>APP组的版本管理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版本管理</dc:title>
  <dc:creator>chaos</dc:creator>
  <cp:lastModifiedBy>chaos</cp:lastModifiedBy>
  <cp:revision>54</cp:revision>
  <dcterms:created xsi:type="dcterms:W3CDTF">2016-07-25T07:15:20Z</dcterms:created>
  <dcterms:modified xsi:type="dcterms:W3CDTF">2016-07-26T07:46:55Z</dcterms:modified>
</cp:coreProperties>
</file>