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B7D924-0066-45F2-A413-C255606B573D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36B796-0C29-4F56-83FC-F6A1931DB2FB}">
      <dgm:prSet phldrT="[Text]" custT="1"/>
      <dgm:spPr/>
      <dgm:t>
        <a:bodyPr/>
        <a:lstStyle/>
        <a:p>
          <a:r>
            <a:rPr lang="en-US" sz="1800" dirty="0" smtClean="0"/>
            <a:t>Online Cloud Server (</a:t>
          </a:r>
          <a:r>
            <a:rPr lang="en-US" sz="1800" i="1" dirty="0" err="1" smtClean="0"/>
            <a:t>Rackspace</a:t>
          </a:r>
          <a:r>
            <a:rPr lang="en-US" sz="1800" dirty="0" smtClean="0"/>
            <a:t>)</a:t>
          </a:r>
          <a:endParaRPr lang="en-US" sz="1800" dirty="0"/>
        </a:p>
      </dgm:t>
    </dgm:pt>
    <dgm:pt modelId="{BCBC309C-5FCB-4F61-A156-C73D150743F1}" type="parTrans" cxnId="{90B49BFE-46EE-4FE9-A173-848341599CB2}">
      <dgm:prSet/>
      <dgm:spPr/>
      <dgm:t>
        <a:bodyPr/>
        <a:lstStyle/>
        <a:p>
          <a:endParaRPr lang="en-US"/>
        </a:p>
      </dgm:t>
    </dgm:pt>
    <dgm:pt modelId="{227CA814-1633-4130-8C3B-6DE47B8A618C}" type="sibTrans" cxnId="{90B49BFE-46EE-4FE9-A173-848341599CB2}">
      <dgm:prSet/>
      <dgm:spPr/>
      <dgm:t>
        <a:bodyPr/>
        <a:lstStyle/>
        <a:p>
          <a:endParaRPr lang="en-US"/>
        </a:p>
      </dgm:t>
    </dgm:pt>
    <dgm:pt modelId="{C7A15515-A6E4-43C8-A113-30379F9AC39C}">
      <dgm:prSet phldrT="[Text]"/>
      <dgm:spPr/>
      <dgm:t>
        <a:bodyPr/>
        <a:lstStyle/>
        <a:p>
          <a:endParaRPr lang="en-US" sz="1600" dirty="0"/>
        </a:p>
      </dgm:t>
    </dgm:pt>
    <dgm:pt modelId="{A3C1C5C6-B4A4-4392-93DB-4CAD382C3DB6}" type="parTrans" cxnId="{D05135B1-3E67-4970-A553-937C8F9373B9}">
      <dgm:prSet/>
      <dgm:spPr/>
      <dgm:t>
        <a:bodyPr/>
        <a:lstStyle/>
        <a:p>
          <a:endParaRPr lang="en-US"/>
        </a:p>
      </dgm:t>
    </dgm:pt>
    <dgm:pt modelId="{CEA985EF-DE6C-4B23-B599-8BEF62F85425}" type="sibTrans" cxnId="{D05135B1-3E67-4970-A553-937C8F9373B9}">
      <dgm:prSet/>
      <dgm:spPr/>
      <dgm:t>
        <a:bodyPr/>
        <a:lstStyle/>
        <a:p>
          <a:endParaRPr lang="en-US"/>
        </a:p>
      </dgm:t>
    </dgm:pt>
    <dgm:pt modelId="{CF1E642A-28AF-4451-A90D-06578F1E6DF1}">
      <dgm:prSet phldrT="[Text]"/>
      <dgm:spPr/>
      <dgm:t>
        <a:bodyPr/>
        <a:lstStyle/>
        <a:p>
          <a:endParaRPr lang="en-US" sz="1600" dirty="0"/>
        </a:p>
      </dgm:t>
    </dgm:pt>
    <dgm:pt modelId="{7F134A99-1EFA-4419-8CFD-09CFA409C910}" type="parTrans" cxnId="{B3A8A92C-AE42-4FC8-8E22-B17965C20309}">
      <dgm:prSet/>
      <dgm:spPr/>
      <dgm:t>
        <a:bodyPr/>
        <a:lstStyle/>
        <a:p>
          <a:endParaRPr lang="en-US"/>
        </a:p>
      </dgm:t>
    </dgm:pt>
    <dgm:pt modelId="{C72EB36A-9021-4715-900E-CA9BD8832EAE}" type="sibTrans" cxnId="{B3A8A92C-AE42-4FC8-8E22-B17965C20309}">
      <dgm:prSet/>
      <dgm:spPr/>
      <dgm:t>
        <a:bodyPr/>
        <a:lstStyle/>
        <a:p>
          <a:endParaRPr lang="en-US"/>
        </a:p>
      </dgm:t>
    </dgm:pt>
    <dgm:pt modelId="{F0C2C1E8-23C0-4AD1-B288-59A641C34305}">
      <dgm:prSet phldrT="[Text]"/>
      <dgm:spPr/>
      <dgm:t>
        <a:bodyPr/>
        <a:lstStyle/>
        <a:p>
          <a:endParaRPr lang="en-US" sz="1600" dirty="0"/>
        </a:p>
      </dgm:t>
    </dgm:pt>
    <dgm:pt modelId="{1F90AE05-6387-4F89-9B45-7F8A7BE4C5AD}" type="parTrans" cxnId="{CDB2CEDC-C0DE-4BA2-9B8B-A9BC4F6BAEE6}">
      <dgm:prSet/>
      <dgm:spPr/>
      <dgm:t>
        <a:bodyPr/>
        <a:lstStyle/>
        <a:p>
          <a:endParaRPr lang="en-US"/>
        </a:p>
      </dgm:t>
    </dgm:pt>
    <dgm:pt modelId="{8E96C097-42B6-445F-A337-F87CEADF0681}" type="sibTrans" cxnId="{CDB2CEDC-C0DE-4BA2-9B8B-A9BC4F6BAEE6}">
      <dgm:prSet/>
      <dgm:spPr/>
      <dgm:t>
        <a:bodyPr/>
        <a:lstStyle/>
        <a:p>
          <a:endParaRPr lang="en-US"/>
        </a:p>
      </dgm:t>
    </dgm:pt>
    <dgm:pt modelId="{921A2953-6813-4608-BDAC-07196660C3ED}">
      <dgm:prSet phldrT="[Text]"/>
      <dgm:spPr/>
      <dgm:t>
        <a:bodyPr/>
        <a:lstStyle/>
        <a:p>
          <a:endParaRPr lang="en-US" sz="1600" dirty="0"/>
        </a:p>
      </dgm:t>
    </dgm:pt>
    <dgm:pt modelId="{EF039A69-E518-48C2-89E9-0CAAF5A5E5A6}" type="parTrans" cxnId="{89A20D1F-6D7F-4D4D-BB01-8F67324ED184}">
      <dgm:prSet/>
      <dgm:spPr/>
      <dgm:t>
        <a:bodyPr/>
        <a:lstStyle/>
        <a:p>
          <a:endParaRPr lang="en-US"/>
        </a:p>
      </dgm:t>
    </dgm:pt>
    <dgm:pt modelId="{8F601594-5545-4EE4-A317-4556D7949821}" type="sibTrans" cxnId="{89A20D1F-6D7F-4D4D-BB01-8F67324ED184}">
      <dgm:prSet/>
      <dgm:spPr/>
      <dgm:t>
        <a:bodyPr/>
        <a:lstStyle/>
        <a:p>
          <a:endParaRPr lang="en-US"/>
        </a:p>
      </dgm:t>
    </dgm:pt>
    <dgm:pt modelId="{3B0DF951-C112-4FD6-A1E7-481EDF133B83}">
      <dgm:prSet phldrT="[Text]"/>
      <dgm:spPr/>
      <dgm:t>
        <a:bodyPr/>
        <a:lstStyle/>
        <a:p>
          <a:endParaRPr lang="en-US" sz="1600" dirty="0"/>
        </a:p>
      </dgm:t>
    </dgm:pt>
    <dgm:pt modelId="{3A49F921-EDFE-4174-98E0-56F752845802}" type="parTrans" cxnId="{7CB3E2A9-7494-4884-9D31-45FA1FE05B27}">
      <dgm:prSet/>
      <dgm:spPr/>
      <dgm:t>
        <a:bodyPr/>
        <a:lstStyle/>
        <a:p>
          <a:endParaRPr lang="en-US"/>
        </a:p>
      </dgm:t>
    </dgm:pt>
    <dgm:pt modelId="{40112CB5-4498-4FC5-9225-DBE917F6CEA8}" type="sibTrans" cxnId="{7CB3E2A9-7494-4884-9D31-45FA1FE05B27}">
      <dgm:prSet/>
      <dgm:spPr/>
      <dgm:t>
        <a:bodyPr/>
        <a:lstStyle/>
        <a:p>
          <a:endParaRPr lang="en-US"/>
        </a:p>
      </dgm:t>
    </dgm:pt>
    <dgm:pt modelId="{8DF7A0CB-EBA5-449B-A9A4-573C95B8D0BD}" type="pres">
      <dgm:prSet presAssocID="{88B7D924-0066-45F2-A413-C255606B573D}" presName="linear" presStyleCnt="0">
        <dgm:presLayoutVars>
          <dgm:dir/>
          <dgm:animLvl val="lvl"/>
          <dgm:resizeHandles val="exact"/>
        </dgm:presLayoutVars>
      </dgm:prSet>
      <dgm:spPr/>
    </dgm:pt>
    <dgm:pt modelId="{FE92C5F5-7E0E-4C76-B413-EBEAE33C4E41}" type="pres">
      <dgm:prSet presAssocID="{1A36B796-0C29-4F56-83FC-F6A1931DB2FB}" presName="parentLin" presStyleCnt="0"/>
      <dgm:spPr/>
    </dgm:pt>
    <dgm:pt modelId="{70305382-D6FE-4087-B331-F227132F7FB8}" type="pres">
      <dgm:prSet presAssocID="{1A36B796-0C29-4F56-83FC-F6A1931DB2FB}" presName="parentLeftMargin" presStyleLbl="node1" presStyleIdx="0" presStyleCnt="1"/>
      <dgm:spPr/>
    </dgm:pt>
    <dgm:pt modelId="{19F9E7B4-B1C5-4FF0-994E-99B6A670621C}" type="pres">
      <dgm:prSet presAssocID="{1A36B796-0C29-4F56-83FC-F6A1931DB2FB}" presName="parentText" presStyleLbl="node1" presStyleIdx="0" presStyleCnt="1" custScaleX="89797" custScaleY="913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2247-CC46-466D-A02D-989C474E0B18}" type="pres">
      <dgm:prSet presAssocID="{1A36B796-0C29-4F56-83FC-F6A1931DB2FB}" presName="negativeSpace" presStyleCnt="0"/>
      <dgm:spPr/>
    </dgm:pt>
    <dgm:pt modelId="{47513CCB-C2D8-4BDE-9A7E-CF20C0C2F14B}" type="pres">
      <dgm:prSet presAssocID="{1A36B796-0C29-4F56-83FC-F6A1931DB2FB}" presName="childText" presStyleLbl="conFgAcc1" presStyleIdx="0" presStyleCnt="1" custScaleY="156216" custLinFactY="60726" custLinFactNeighborX="10588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356680-ED1A-4FB5-8BF6-9F9AA153DBD8}" type="presOf" srcId="{88B7D924-0066-45F2-A413-C255606B573D}" destId="{8DF7A0CB-EBA5-449B-A9A4-573C95B8D0BD}" srcOrd="0" destOrd="0" presId="urn:microsoft.com/office/officeart/2005/8/layout/list1"/>
    <dgm:cxn modelId="{DD5D0D9A-6608-47E0-9631-0ED68932B445}" type="presOf" srcId="{3B0DF951-C112-4FD6-A1E7-481EDF133B83}" destId="{47513CCB-C2D8-4BDE-9A7E-CF20C0C2F14B}" srcOrd="0" destOrd="3" presId="urn:microsoft.com/office/officeart/2005/8/layout/list1"/>
    <dgm:cxn modelId="{89A20D1F-6D7F-4D4D-BB01-8F67324ED184}" srcId="{1A36B796-0C29-4F56-83FC-F6A1931DB2FB}" destId="{921A2953-6813-4608-BDAC-07196660C3ED}" srcOrd="2" destOrd="0" parTransId="{EF039A69-E518-48C2-89E9-0CAAF5A5E5A6}" sibTransId="{8F601594-5545-4EE4-A317-4556D7949821}"/>
    <dgm:cxn modelId="{B2360006-8321-46B0-BC5D-554284465C36}" type="presOf" srcId="{1A36B796-0C29-4F56-83FC-F6A1931DB2FB}" destId="{70305382-D6FE-4087-B331-F227132F7FB8}" srcOrd="0" destOrd="0" presId="urn:microsoft.com/office/officeart/2005/8/layout/list1"/>
    <dgm:cxn modelId="{75427291-736B-41DC-8900-EF0F29A7577D}" type="presOf" srcId="{F0C2C1E8-23C0-4AD1-B288-59A641C34305}" destId="{47513CCB-C2D8-4BDE-9A7E-CF20C0C2F14B}" srcOrd="0" destOrd="1" presId="urn:microsoft.com/office/officeart/2005/8/layout/list1"/>
    <dgm:cxn modelId="{7CB3E2A9-7494-4884-9D31-45FA1FE05B27}" srcId="{1A36B796-0C29-4F56-83FC-F6A1931DB2FB}" destId="{3B0DF951-C112-4FD6-A1E7-481EDF133B83}" srcOrd="3" destOrd="0" parTransId="{3A49F921-EDFE-4174-98E0-56F752845802}" sibTransId="{40112CB5-4498-4FC5-9225-DBE917F6CEA8}"/>
    <dgm:cxn modelId="{2CBCE775-CEC2-4AB4-8D66-A8693E0549EA}" type="presOf" srcId="{CF1E642A-28AF-4451-A90D-06578F1E6DF1}" destId="{47513CCB-C2D8-4BDE-9A7E-CF20C0C2F14B}" srcOrd="0" destOrd="0" presId="urn:microsoft.com/office/officeart/2005/8/layout/list1"/>
    <dgm:cxn modelId="{467E9288-1D4C-4552-B786-D6C910DAD2B1}" type="presOf" srcId="{1A36B796-0C29-4F56-83FC-F6A1931DB2FB}" destId="{19F9E7B4-B1C5-4FF0-994E-99B6A670621C}" srcOrd="1" destOrd="0" presId="urn:microsoft.com/office/officeart/2005/8/layout/list1"/>
    <dgm:cxn modelId="{D05135B1-3E67-4970-A553-937C8F9373B9}" srcId="{1A36B796-0C29-4F56-83FC-F6A1931DB2FB}" destId="{C7A15515-A6E4-43C8-A113-30379F9AC39C}" srcOrd="4" destOrd="0" parTransId="{A3C1C5C6-B4A4-4392-93DB-4CAD382C3DB6}" sibTransId="{CEA985EF-DE6C-4B23-B599-8BEF62F85425}"/>
    <dgm:cxn modelId="{DCF5E5F6-375C-4C29-A00A-F7564CA12FDC}" type="presOf" srcId="{C7A15515-A6E4-43C8-A113-30379F9AC39C}" destId="{47513CCB-C2D8-4BDE-9A7E-CF20C0C2F14B}" srcOrd="0" destOrd="4" presId="urn:microsoft.com/office/officeart/2005/8/layout/list1"/>
    <dgm:cxn modelId="{90B49BFE-46EE-4FE9-A173-848341599CB2}" srcId="{88B7D924-0066-45F2-A413-C255606B573D}" destId="{1A36B796-0C29-4F56-83FC-F6A1931DB2FB}" srcOrd="0" destOrd="0" parTransId="{BCBC309C-5FCB-4F61-A156-C73D150743F1}" sibTransId="{227CA814-1633-4130-8C3B-6DE47B8A618C}"/>
    <dgm:cxn modelId="{CDB2CEDC-C0DE-4BA2-9B8B-A9BC4F6BAEE6}" srcId="{1A36B796-0C29-4F56-83FC-F6A1931DB2FB}" destId="{F0C2C1E8-23C0-4AD1-B288-59A641C34305}" srcOrd="1" destOrd="0" parTransId="{1F90AE05-6387-4F89-9B45-7F8A7BE4C5AD}" sibTransId="{8E96C097-42B6-445F-A337-F87CEADF0681}"/>
    <dgm:cxn modelId="{B3A8A92C-AE42-4FC8-8E22-B17965C20309}" srcId="{1A36B796-0C29-4F56-83FC-F6A1931DB2FB}" destId="{CF1E642A-28AF-4451-A90D-06578F1E6DF1}" srcOrd="0" destOrd="0" parTransId="{7F134A99-1EFA-4419-8CFD-09CFA409C910}" sibTransId="{C72EB36A-9021-4715-900E-CA9BD8832EAE}"/>
    <dgm:cxn modelId="{B0D8E94D-4A5C-4D0D-A1F3-448B61270609}" type="presOf" srcId="{921A2953-6813-4608-BDAC-07196660C3ED}" destId="{47513CCB-C2D8-4BDE-9A7E-CF20C0C2F14B}" srcOrd="0" destOrd="2" presId="urn:microsoft.com/office/officeart/2005/8/layout/list1"/>
    <dgm:cxn modelId="{C9FF70E6-46D0-469B-82F9-0023E2D508D8}" type="presParOf" srcId="{8DF7A0CB-EBA5-449B-A9A4-573C95B8D0BD}" destId="{FE92C5F5-7E0E-4C76-B413-EBEAE33C4E41}" srcOrd="0" destOrd="0" presId="urn:microsoft.com/office/officeart/2005/8/layout/list1"/>
    <dgm:cxn modelId="{0D7FF200-98E7-482B-A735-47BE3C85474B}" type="presParOf" srcId="{FE92C5F5-7E0E-4C76-B413-EBEAE33C4E41}" destId="{70305382-D6FE-4087-B331-F227132F7FB8}" srcOrd="0" destOrd="0" presId="urn:microsoft.com/office/officeart/2005/8/layout/list1"/>
    <dgm:cxn modelId="{6C688764-993C-4AF2-A4DE-F7FB0ACCA13E}" type="presParOf" srcId="{FE92C5F5-7E0E-4C76-B413-EBEAE33C4E41}" destId="{19F9E7B4-B1C5-4FF0-994E-99B6A670621C}" srcOrd="1" destOrd="0" presId="urn:microsoft.com/office/officeart/2005/8/layout/list1"/>
    <dgm:cxn modelId="{3F5E4CC6-7303-4E95-A6A1-69D7C0E8953D}" type="presParOf" srcId="{8DF7A0CB-EBA5-449B-A9A4-573C95B8D0BD}" destId="{DEC32247-CC46-466D-A02D-989C474E0B18}" srcOrd="1" destOrd="0" presId="urn:microsoft.com/office/officeart/2005/8/layout/list1"/>
    <dgm:cxn modelId="{DF2ACB20-0B97-4A70-BC5D-6A8234255F2D}" type="presParOf" srcId="{8DF7A0CB-EBA5-449B-A9A4-573C95B8D0BD}" destId="{47513CCB-C2D8-4BDE-9A7E-CF20C0C2F14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7F8256-3D0F-4878-BC66-B996FFE4705C}" type="doc">
      <dgm:prSet loTypeId="urn:microsoft.com/office/officeart/2005/8/layout/hList1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8B97884-05AA-4EBF-8F6F-9295117BEA46}">
      <dgm:prSet phldrT="[Text]"/>
      <dgm:spPr/>
      <dgm:t>
        <a:bodyPr/>
        <a:lstStyle/>
        <a:p>
          <a:r>
            <a:rPr lang="en-US" dirty="0" smtClean="0"/>
            <a:t>Master Server</a:t>
          </a:r>
          <a:endParaRPr lang="en-US" dirty="0"/>
        </a:p>
      </dgm:t>
    </dgm:pt>
    <dgm:pt modelId="{C6C5CCA9-B534-405F-B711-51013C2571E9}" type="parTrans" cxnId="{F4724250-64F7-4F9B-8575-853F6C6A3394}">
      <dgm:prSet/>
      <dgm:spPr/>
      <dgm:t>
        <a:bodyPr/>
        <a:lstStyle/>
        <a:p>
          <a:endParaRPr lang="en-US"/>
        </a:p>
      </dgm:t>
    </dgm:pt>
    <dgm:pt modelId="{7C1D6C38-8AB2-43B2-9980-800D619D42BE}" type="sibTrans" cxnId="{F4724250-64F7-4F9B-8575-853F6C6A3394}">
      <dgm:prSet/>
      <dgm:spPr/>
      <dgm:t>
        <a:bodyPr/>
        <a:lstStyle/>
        <a:p>
          <a:endParaRPr lang="en-US"/>
        </a:p>
      </dgm:t>
    </dgm:pt>
    <dgm:pt modelId="{FDF6068D-7816-43D5-84DC-EB6F1D2FEF65}">
      <dgm:prSet phldrT="[Text]"/>
      <dgm:spPr/>
      <dgm:t>
        <a:bodyPr/>
        <a:lstStyle/>
        <a:p>
          <a:r>
            <a:rPr lang="en-US" dirty="0" smtClean="0"/>
            <a:t>Tracks </a:t>
          </a:r>
          <a:r>
            <a:rPr lang="en-US" smtClean="0"/>
            <a:t>car status and syncs car properties</a:t>
          </a:r>
          <a:endParaRPr lang="en-US" dirty="0"/>
        </a:p>
      </dgm:t>
    </dgm:pt>
    <dgm:pt modelId="{D3D687D3-24D4-41D5-B4EF-628C25E802E6}" type="parTrans" cxnId="{6126758D-C698-4F9D-BE9A-5F9BF84DC5E9}">
      <dgm:prSet/>
      <dgm:spPr/>
      <dgm:t>
        <a:bodyPr/>
        <a:lstStyle/>
        <a:p>
          <a:endParaRPr lang="en-US"/>
        </a:p>
      </dgm:t>
    </dgm:pt>
    <dgm:pt modelId="{9DE1D8A5-62A0-4C3A-BCE9-D843E3FD81CD}" type="sibTrans" cxnId="{6126758D-C698-4F9D-BE9A-5F9BF84DC5E9}">
      <dgm:prSet/>
      <dgm:spPr/>
      <dgm:t>
        <a:bodyPr/>
        <a:lstStyle/>
        <a:p>
          <a:endParaRPr lang="en-US"/>
        </a:p>
      </dgm:t>
    </dgm:pt>
    <dgm:pt modelId="{FE452FBB-FC44-4E61-BFA5-94A3903BA5A5}">
      <dgm:prSet phldrT="[Text]"/>
      <dgm:spPr/>
      <dgm:t>
        <a:bodyPr/>
        <a:lstStyle/>
        <a:p>
          <a:r>
            <a:rPr lang="en-US" dirty="0" smtClean="0"/>
            <a:t>Also runs Unity</a:t>
          </a:r>
          <a:endParaRPr lang="en-US" dirty="0"/>
        </a:p>
      </dgm:t>
    </dgm:pt>
    <dgm:pt modelId="{07DBAE4C-1867-496E-83F8-76A2303EACC8}" type="parTrans" cxnId="{D02727DC-6BA0-4384-953E-B20B3FBC6557}">
      <dgm:prSet/>
      <dgm:spPr/>
      <dgm:t>
        <a:bodyPr/>
        <a:lstStyle/>
        <a:p>
          <a:endParaRPr lang="en-US"/>
        </a:p>
      </dgm:t>
    </dgm:pt>
    <dgm:pt modelId="{FCC3A682-C59F-4A64-B830-B2FBB669D9EF}" type="sibTrans" cxnId="{D02727DC-6BA0-4384-953E-B20B3FBC6557}">
      <dgm:prSet/>
      <dgm:spPr/>
      <dgm:t>
        <a:bodyPr/>
        <a:lstStyle/>
        <a:p>
          <a:endParaRPr lang="en-US"/>
        </a:p>
      </dgm:t>
    </dgm:pt>
    <dgm:pt modelId="{45F4F88A-9F49-4F5B-BB5E-1CC22DB9796E}" type="pres">
      <dgm:prSet presAssocID="{F67F8256-3D0F-4878-BC66-B996FFE4705C}" presName="Name0" presStyleCnt="0">
        <dgm:presLayoutVars>
          <dgm:dir/>
          <dgm:animLvl val="lvl"/>
          <dgm:resizeHandles val="exact"/>
        </dgm:presLayoutVars>
      </dgm:prSet>
      <dgm:spPr/>
    </dgm:pt>
    <dgm:pt modelId="{83A4B5D0-3312-47E1-B6AF-4385A74AB6B8}" type="pres">
      <dgm:prSet presAssocID="{88B97884-05AA-4EBF-8F6F-9295117BEA46}" presName="composite" presStyleCnt="0"/>
      <dgm:spPr/>
    </dgm:pt>
    <dgm:pt modelId="{722BD587-54BE-4E54-B51A-0C5208AF01DD}" type="pres">
      <dgm:prSet presAssocID="{88B97884-05AA-4EBF-8F6F-9295117BEA4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9742C-11F4-401A-96DC-EBC52BD9BAD6}" type="pres">
      <dgm:prSet presAssocID="{88B97884-05AA-4EBF-8F6F-9295117BEA4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26758D-C698-4F9D-BE9A-5F9BF84DC5E9}" srcId="{88B97884-05AA-4EBF-8F6F-9295117BEA46}" destId="{FDF6068D-7816-43D5-84DC-EB6F1D2FEF65}" srcOrd="0" destOrd="0" parTransId="{D3D687D3-24D4-41D5-B4EF-628C25E802E6}" sibTransId="{9DE1D8A5-62A0-4C3A-BCE9-D843E3FD81CD}"/>
    <dgm:cxn modelId="{5C0D4B6B-D7F0-4706-88CF-1FEEAA118266}" type="presOf" srcId="{F67F8256-3D0F-4878-BC66-B996FFE4705C}" destId="{45F4F88A-9F49-4F5B-BB5E-1CC22DB9796E}" srcOrd="0" destOrd="0" presId="urn:microsoft.com/office/officeart/2005/8/layout/hList1"/>
    <dgm:cxn modelId="{BF2D4E9E-A17B-4468-9C34-934489749D34}" type="presOf" srcId="{FE452FBB-FC44-4E61-BFA5-94A3903BA5A5}" destId="{D479742C-11F4-401A-96DC-EBC52BD9BAD6}" srcOrd="0" destOrd="1" presId="urn:microsoft.com/office/officeart/2005/8/layout/hList1"/>
    <dgm:cxn modelId="{A2C43766-1F5F-46BA-9696-1AE55E8CDA01}" type="presOf" srcId="{FDF6068D-7816-43D5-84DC-EB6F1D2FEF65}" destId="{D479742C-11F4-401A-96DC-EBC52BD9BAD6}" srcOrd="0" destOrd="0" presId="urn:microsoft.com/office/officeart/2005/8/layout/hList1"/>
    <dgm:cxn modelId="{F4724250-64F7-4F9B-8575-853F6C6A3394}" srcId="{F67F8256-3D0F-4878-BC66-B996FFE4705C}" destId="{88B97884-05AA-4EBF-8F6F-9295117BEA46}" srcOrd="0" destOrd="0" parTransId="{C6C5CCA9-B534-405F-B711-51013C2571E9}" sibTransId="{7C1D6C38-8AB2-43B2-9980-800D619D42BE}"/>
    <dgm:cxn modelId="{D02727DC-6BA0-4384-953E-B20B3FBC6557}" srcId="{88B97884-05AA-4EBF-8F6F-9295117BEA46}" destId="{FE452FBB-FC44-4E61-BFA5-94A3903BA5A5}" srcOrd="1" destOrd="0" parTransId="{07DBAE4C-1867-496E-83F8-76A2303EACC8}" sibTransId="{FCC3A682-C59F-4A64-B830-B2FBB669D9EF}"/>
    <dgm:cxn modelId="{D540AEE4-09B1-4D12-A2F0-479310CE27E1}" type="presOf" srcId="{88B97884-05AA-4EBF-8F6F-9295117BEA46}" destId="{722BD587-54BE-4E54-B51A-0C5208AF01DD}" srcOrd="0" destOrd="0" presId="urn:microsoft.com/office/officeart/2005/8/layout/hList1"/>
    <dgm:cxn modelId="{66C5CE86-1269-43C5-A75B-AD842F6140BF}" type="presParOf" srcId="{45F4F88A-9F49-4F5B-BB5E-1CC22DB9796E}" destId="{83A4B5D0-3312-47E1-B6AF-4385A74AB6B8}" srcOrd="0" destOrd="0" presId="urn:microsoft.com/office/officeart/2005/8/layout/hList1"/>
    <dgm:cxn modelId="{ADF29A2F-08E6-4467-852E-DC38C23E2173}" type="presParOf" srcId="{83A4B5D0-3312-47E1-B6AF-4385A74AB6B8}" destId="{722BD587-54BE-4E54-B51A-0C5208AF01DD}" srcOrd="0" destOrd="0" presId="urn:microsoft.com/office/officeart/2005/8/layout/hList1"/>
    <dgm:cxn modelId="{C67F180D-4FE7-4EBE-9C3A-48744760031C}" type="presParOf" srcId="{83A4B5D0-3312-47E1-B6AF-4385A74AB6B8}" destId="{D479742C-11F4-401A-96DC-EBC52BD9BA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7F8256-3D0F-4878-BC66-B996FFE4705C}" type="doc">
      <dgm:prSet loTypeId="urn:microsoft.com/office/officeart/2005/8/layout/hList1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8B97884-05AA-4EBF-8F6F-9295117BEA46}">
      <dgm:prSet phldrT="[Text]"/>
      <dgm:spPr/>
      <dgm:t>
        <a:bodyPr/>
        <a:lstStyle/>
        <a:p>
          <a:r>
            <a:rPr lang="en-US" dirty="0" smtClean="0"/>
            <a:t>AI Server</a:t>
          </a:r>
          <a:endParaRPr lang="en-US" dirty="0"/>
        </a:p>
      </dgm:t>
    </dgm:pt>
    <dgm:pt modelId="{C6C5CCA9-B534-405F-B711-51013C2571E9}" type="parTrans" cxnId="{F4724250-64F7-4F9B-8575-853F6C6A3394}">
      <dgm:prSet/>
      <dgm:spPr/>
      <dgm:t>
        <a:bodyPr/>
        <a:lstStyle/>
        <a:p>
          <a:endParaRPr lang="en-US"/>
        </a:p>
      </dgm:t>
    </dgm:pt>
    <dgm:pt modelId="{7C1D6C38-8AB2-43B2-9980-800D619D42BE}" type="sibTrans" cxnId="{F4724250-64F7-4F9B-8575-853F6C6A3394}">
      <dgm:prSet/>
      <dgm:spPr/>
      <dgm:t>
        <a:bodyPr/>
        <a:lstStyle/>
        <a:p>
          <a:endParaRPr lang="en-US"/>
        </a:p>
      </dgm:t>
    </dgm:pt>
    <dgm:pt modelId="{FDF6068D-7816-43D5-84DC-EB6F1D2FEF65}">
      <dgm:prSet phldrT="[Text]"/>
      <dgm:spPr/>
      <dgm:t>
        <a:bodyPr/>
        <a:lstStyle/>
        <a:p>
          <a:r>
            <a:rPr lang="en-US" dirty="0" smtClean="0"/>
            <a:t>Process sensor data</a:t>
          </a:r>
          <a:endParaRPr lang="en-US" dirty="0"/>
        </a:p>
      </dgm:t>
    </dgm:pt>
    <dgm:pt modelId="{D3D687D3-24D4-41D5-B4EF-628C25E802E6}" type="parTrans" cxnId="{6126758D-C698-4F9D-BE9A-5F9BF84DC5E9}">
      <dgm:prSet/>
      <dgm:spPr/>
      <dgm:t>
        <a:bodyPr/>
        <a:lstStyle/>
        <a:p>
          <a:endParaRPr lang="en-US"/>
        </a:p>
      </dgm:t>
    </dgm:pt>
    <dgm:pt modelId="{9DE1D8A5-62A0-4C3A-BCE9-D843E3FD81CD}" type="sibTrans" cxnId="{6126758D-C698-4F9D-BE9A-5F9BF84DC5E9}">
      <dgm:prSet/>
      <dgm:spPr/>
      <dgm:t>
        <a:bodyPr/>
        <a:lstStyle/>
        <a:p>
          <a:endParaRPr lang="en-US"/>
        </a:p>
      </dgm:t>
    </dgm:pt>
    <dgm:pt modelId="{B2E782D7-9703-4241-B28B-A2E07AA9F99D}">
      <dgm:prSet phldrT="[Text]"/>
      <dgm:spPr/>
      <dgm:t>
        <a:bodyPr/>
        <a:lstStyle/>
        <a:p>
          <a:r>
            <a:rPr lang="en-US" dirty="0" smtClean="0"/>
            <a:t>Generate car actions</a:t>
          </a:r>
          <a:endParaRPr lang="en-US" dirty="0"/>
        </a:p>
      </dgm:t>
    </dgm:pt>
    <dgm:pt modelId="{8932D335-480B-40FF-893A-FD51AA8F427F}" type="parTrans" cxnId="{1DCC0C59-EADD-49F0-98AD-37B1A4043E91}">
      <dgm:prSet/>
      <dgm:spPr/>
      <dgm:t>
        <a:bodyPr/>
        <a:lstStyle/>
        <a:p>
          <a:endParaRPr lang="en-US"/>
        </a:p>
      </dgm:t>
    </dgm:pt>
    <dgm:pt modelId="{F50C97E2-1542-46F0-B281-88A179337326}" type="sibTrans" cxnId="{1DCC0C59-EADD-49F0-98AD-37B1A4043E91}">
      <dgm:prSet/>
      <dgm:spPr/>
      <dgm:t>
        <a:bodyPr/>
        <a:lstStyle/>
        <a:p>
          <a:endParaRPr lang="en-US"/>
        </a:p>
      </dgm:t>
    </dgm:pt>
    <dgm:pt modelId="{45F4F88A-9F49-4F5B-BB5E-1CC22DB9796E}" type="pres">
      <dgm:prSet presAssocID="{F67F8256-3D0F-4878-BC66-B996FFE4705C}" presName="Name0" presStyleCnt="0">
        <dgm:presLayoutVars>
          <dgm:dir/>
          <dgm:animLvl val="lvl"/>
          <dgm:resizeHandles val="exact"/>
        </dgm:presLayoutVars>
      </dgm:prSet>
      <dgm:spPr/>
    </dgm:pt>
    <dgm:pt modelId="{83A4B5D0-3312-47E1-B6AF-4385A74AB6B8}" type="pres">
      <dgm:prSet presAssocID="{88B97884-05AA-4EBF-8F6F-9295117BEA46}" presName="composite" presStyleCnt="0"/>
      <dgm:spPr/>
    </dgm:pt>
    <dgm:pt modelId="{722BD587-54BE-4E54-B51A-0C5208AF01DD}" type="pres">
      <dgm:prSet presAssocID="{88B97884-05AA-4EBF-8F6F-9295117BEA4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9742C-11F4-401A-96DC-EBC52BD9BAD6}" type="pres">
      <dgm:prSet presAssocID="{88B97884-05AA-4EBF-8F6F-9295117BEA4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724250-64F7-4F9B-8575-853F6C6A3394}" srcId="{F67F8256-3D0F-4878-BC66-B996FFE4705C}" destId="{88B97884-05AA-4EBF-8F6F-9295117BEA46}" srcOrd="0" destOrd="0" parTransId="{C6C5CCA9-B534-405F-B711-51013C2571E9}" sibTransId="{7C1D6C38-8AB2-43B2-9980-800D619D42BE}"/>
    <dgm:cxn modelId="{6126758D-C698-4F9D-BE9A-5F9BF84DC5E9}" srcId="{88B97884-05AA-4EBF-8F6F-9295117BEA46}" destId="{FDF6068D-7816-43D5-84DC-EB6F1D2FEF65}" srcOrd="0" destOrd="0" parTransId="{D3D687D3-24D4-41D5-B4EF-628C25E802E6}" sibTransId="{9DE1D8A5-62A0-4C3A-BCE9-D843E3FD81CD}"/>
    <dgm:cxn modelId="{90CE00AE-09EF-46EA-AE01-55A770284C45}" type="presOf" srcId="{FDF6068D-7816-43D5-84DC-EB6F1D2FEF65}" destId="{D479742C-11F4-401A-96DC-EBC52BD9BAD6}" srcOrd="0" destOrd="0" presId="urn:microsoft.com/office/officeart/2005/8/layout/hList1"/>
    <dgm:cxn modelId="{E7E13742-A776-4A1E-87AD-0931CF0CAF41}" type="presOf" srcId="{B2E782D7-9703-4241-B28B-A2E07AA9F99D}" destId="{D479742C-11F4-401A-96DC-EBC52BD9BAD6}" srcOrd="0" destOrd="1" presId="urn:microsoft.com/office/officeart/2005/8/layout/hList1"/>
    <dgm:cxn modelId="{1DCC0C59-EADD-49F0-98AD-37B1A4043E91}" srcId="{88B97884-05AA-4EBF-8F6F-9295117BEA46}" destId="{B2E782D7-9703-4241-B28B-A2E07AA9F99D}" srcOrd="1" destOrd="0" parTransId="{8932D335-480B-40FF-893A-FD51AA8F427F}" sibTransId="{F50C97E2-1542-46F0-B281-88A179337326}"/>
    <dgm:cxn modelId="{A3F5ABE3-1E53-47A1-8A40-F9F1CA9DF1E9}" type="presOf" srcId="{F67F8256-3D0F-4878-BC66-B996FFE4705C}" destId="{45F4F88A-9F49-4F5B-BB5E-1CC22DB9796E}" srcOrd="0" destOrd="0" presId="urn:microsoft.com/office/officeart/2005/8/layout/hList1"/>
    <dgm:cxn modelId="{6BD68039-7723-4546-9B7B-4FCAFB522BD7}" type="presOf" srcId="{88B97884-05AA-4EBF-8F6F-9295117BEA46}" destId="{722BD587-54BE-4E54-B51A-0C5208AF01DD}" srcOrd="0" destOrd="0" presId="urn:microsoft.com/office/officeart/2005/8/layout/hList1"/>
    <dgm:cxn modelId="{ACE316DD-DFAE-448E-8F49-BF584AA4EDBC}" type="presParOf" srcId="{45F4F88A-9F49-4F5B-BB5E-1CC22DB9796E}" destId="{83A4B5D0-3312-47E1-B6AF-4385A74AB6B8}" srcOrd="0" destOrd="0" presId="urn:microsoft.com/office/officeart/2005/8/layout/hList1"/>
    <dgm:cxn modelId="{172E4F0A-5FE7-4F6C-8C39-F7EAF85E47A5}" type="presParOf" srcId="{83A4B5D0-3312-47E1-B6AF-4385A74AB6B8}" destId="{722BD587-54BE-4E54-B51A-0C5208AF01DD}" srcOrd="0" destOrd="0" presId="urn:microsoft.com/office/officeart/2005/8/layout/hList1"/>
    <dgm:cxn modelId="{ACAFA7E0-6547-49AD-913F-5E349DDE6396}" type="presParOf" srcId="{83A4B5D0-3312-47E1-B6AF-4385A74AB6B8}" destId="{D479742C-11F4-401A-96DC-EBC52BD9BA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7F8256-3D0F-4878-BC66-B996FFE4705C}" type="doc">
      <dgm:prSet loTypeId="urn:microsoft.com/office/officeart/2005/8/layout/hList1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8B97884-05AA-4EBF-8F6F-9295117BEA46}">
      <dgm:prSet phldrT="[Text]"/>
      <dgm:spPr/>
      <dgm:t>
        <a:bodyPr/>
        <a:lstStyle/>
        <a:p>
          <a:r>
            <a:rPr lang="en-US" dirty="0" smtClean="0"/>
            <a:t>Local Unity Client</a:t>
          </a:r>
          <a:endParaRPr lang="en-US" dirty="0"/>
        </a:p>
      </dgm:t>
    </dgm:pt>
    <dgm:pt modelId="{C6C5CCA9-B534-405F-B711-51013C2571E9}" type="parTrans" cxnId="{F4724250-64F7-4F9B-8575-853F6C6A3394}">
      <dgm:prSet/>
      <dgm:spPr/>
      <dgm:t>
        <a:bodyPr/>
        <a:lstStyle/>
        <a:p>
          <a:endParaRPr lang="en-US"/>
        </a:p>
      </dgm:t>
    </dgm:pt>
    <dgm:pt modelId="{7C1D6C38-8AB2-43B2-9980-800D619D42BE}" type="sibTrans" cxnId="{F4724250-64F7-4F9B-8575-853F6C6A3394}">
      <dgm:prSet/>
      <dgm:spPr/>
      <dgm:t>
        <a:bodyPr/>
        <a:lstStyle/>
        <a:p>
          <a:endParaRPr lang="en-US"/>
        </a:p>
      </dgm:t>
    </dgm:pt>
    <dgm:pt modelId="{FDF6068D-7816-43D5-84DC-EB6F1D2FEF65}">
      <dgm:prSet phldrT="[Text]"/>
      <dgm:spPr/>
      <dgm:t>
        <a:bodyPr/>
        <a:lstStyle/>
        <a:p>
          <a:r>
            <a:rPr lang="en-US" dirty="0" smtClean="0"/>
            <a:t>Simulates world</a:t>
          </a:r>
          <a:endParaRPr lang="en-US" dirty="0"/>
        </a:p>
      </dgm:t>
    </dgm:pt>
    <dgm:pt modelId="{D3D687D3-24D4-41D5-B4EF-628C25E802E6}" type="parTrans" cxnId="{6126758D-C698-4F9D-BE9A-5F9BF84DC5E9}">
      <dgm:prSet/>
      <dgm:spPr/>
      <dgm:t>
        <a:bodyPr/>
        <a:lstStyle/>
        <a:p>
          <a:endParaRPr lang="en-US"/>
        </a:p>
      </dgm:t>
    </dgm:pt>
    <dgm:pt modelId="{9DE1D8A5-62A0-4C3A-BCE9-D843E3FD81CD}" type="sibTrans" cxnId="{6126758D-C698-4F9D-BE9A-5F9BF84DC5E9}">
      <dgm:prSet/>
      <dgm:spPr/>
      <dgm:t>
        <a:bodyPr/>
        <a:lstStyle/>
        <a:p>
          <a:endParaRPr lang="en-US"/>
        </a:p>
      </dgm:t>
    </dgm:pt>
    <dgm:pt modelId="{03410B2F-506A-42BA-86C5-3B77C74BBAC8}">
      <dgm:prSet phldrT="[Text]"/>
      <dgm:spPr/>
      <dgm:t>
        <a:bodyPr/>
        <a:lstStyle/>
        <a:p>
          <a:r>
            <a:rPr lang="en-US" dirty="0" smtClean="0"/>
            <a:t>Collect simulation data</a:t>
          </a:r>
          <a:endParaRPr lang="en-US" dirty="0"/>
        </a:p>
      </dgm:t>
    </dgm:pt>
    <dgm:pt modelId="{96ED8B29-AFE3-4969-BBBD-B0FE15EE5BAE}" type="parTrans" cxnId="{4F9935D7-2DA3-48D1-AEDB-9EA6878321EC}">
      <dgm:prSet/>
      <dgm:spPr/>
      <dgm:t>
        <a:bodyPr/>
        <a:lstStyle/>
        <a:p>
          <a:endParaRPr lang="en-US"/>
        </a:p>
      </dgm:t>
    </dgm:pt>
    <dgm:pt modelId="{94482934-6C43-401A-94C7-90F1CF59D353}" type="sibTrans" cxnId="{4F9935D7-2DA3-48D1-AEDB-9EA6878321EC}">
      <dgm:prSet/>
      <dgm:spPr/>
      <dgm:t>
        <a:bodyPr/>
        <a:lstStyle/>
        <a:p>
          <a:endParaRPr lang="en-US"/>
        </a:p>
      </dgm:t>
    </dgm:pt>
    <dgm:pt modelId="{45F4F88A-9F49-4F5B-BB5E-1CC22DB9796E}" type="pres">
      <dgm:prSet presAssocID="{F67F8256-3D0F-4878-BC66-B996FFE4705C}" presName="Name0" presStyleCnt="0">
        <dgm:presLayoutVars>
          <dgm:dir/>
          <dgm:animLvl val="lvl"/>
          <dgm:resizeHandles val="exact"/>
        </dgm:presLayoutVars>
      </dgm:prSet>
      <dgm:spPr/>
    </dgm:pt>
    <dgm:pt modelId="{83A4B5D0-3312-47E1-B6AF-4385A74AB6B8}" type="pres">
      <dgm:prSet presAssocID="{88B97884-05AA-4EBF-8F6F-9295117BEA46}" presName="composite" presStyleCnt="0"/>
      <dgm:spPr/>
    </dgm:pt>
    <dgm:pt modelId="{722BD587-54BE-4E54-B51A-0C5208AF01DD}" type="pres">
      <dgm:prSet presAssocID="{88B97884-05AA-4EBF-8F6F-9295117BEA4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9742C-11F4-401A-96DC-EBC52BD9BAD6}" type="pres">
      <dgm:prSet presAssocID="{88B97884-05AA-4EBF-8F6F-9295117BEA4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724250-64F7-4F9B-8575-853F6C6A3394}" srcId="{F67F8256-3D0F-4878-BC66-B996FFE4705C}" destId="{88B97884-05AA-4EBF-8F6F-9295117BEA46}" srcOrd="0" destOrd="0" parTransId="{C6C5CCA9-B534-405F-B711-51013C2571E9}" sibTransId="{7C1D6C38-8AB2-43B2-9980-800D619D42BE}"/>
    <dgm:cxn modelId="{8FD58EEF-B6E0-4CC2-A68F-0556F7F0EC6A}" type="presOf" srcId="{88B97884-05AA-4EBF-8F6F-9295117BEA46}" destId="{722BD587-54BE-4E54-B51A-0C5208AF01DD}" srcOrd="0" destOrd="0" presId="urn:microsoft.com/office/officeart/2005/8/layout/hList1"/>
    <dgm:cxn modelId="{6126758D-C698-4F9D-BE9A-5F9BF84DC5E9}" srcId="{88B97884-05AA-4EBF-8F6F-9295117BEA46}" destId="{FDF6068D-7816-43D5-84DC-EB6F1D2FEF65}" srcOrd="0" destOrd="0" parTransId="{D3D687D3-24D4-41D5-B4EF-628C25E802E6}" sibTransId="{9DE1D8A5-62A0-4C3A-BCE9-D843E3FD81CD}"/>
    <dgm:cxn modelId="{2469E238-4654-49EA-9670-6CFDC45B5838}" type="presOf" srcId="{FDF6068D-7816-43D5-84DC-EB6F1D2FEF65}" destId="{D479742C-11F4-401A-96DC-EBC52BD9BAD6}" srcOrd="0" destOrd="0" presId="urn:microsoft.com/office/officeart/2005/8/layout/hList1"/>
    <dgm:cxn modelId="{307DF644-F9CA-44C6-82C1-F5E3E581F6EF}" type="presOf" srcId="{03410B2F-506A-42BA-86C5-3B77C74BBAC8}" destId="{D479742C-11F4-401A-96DC-EBC52BD9BAD6}" srcOrd="0" destOrd="1" presId="urn:microsoft.com/office/officeart/2005/8/layout/hList1"/>
    <dgm:cxn modelId="{B26E706D-7725-48F0-87F8-927AB4BA9471}" type="presOf" srcId="{F67F8256-3D0F-4878-BC66-B996FFE4705C}" destId="{45F4F88A-9F49-4F5B-BB5E-1CC22DB9796E}" srcOrd="0" destOrd="0" presId="urn:microsoft.com/office/officeart/2005/8/layout/hList1"/>
    <dgm:cxn modelId="{4F9935D7-2DA3-48D1-AEDB-9EA6878321EC}" srcId="{88B97884-05AA-4EBF-8F6F-9295117BEA46}" destId="{03410B2F-506A-42BA-86C5-3B77C74BBAC8}" srcOrd="1" destOrd="0" parTransId="{96ED8B29-AFE3-4969-BBBD-B0FE15EE5BAE}" sibTransId="{94482934-6C43-401A-94C7-90F1CF59D353}"/>
    <dgm:cxn modelId="{3C5C717B-D357-4DC6-A648-8B71C7F79E57}" type="presParOf" srcId="{45F4F88A-9F49-4F5B-BB5E-1CC22DB9796E}" destId="{83A4B5D0-3312-47E1-B6AF-4385A74AB6B8}" srcOrd="0" destOrd="0" presId="urn:microsoft.com/office/officeart/2005/8/layout/hList1"/>
    <dgm:cxn modelId="{48A7D1E1-FC3E-4F2A-BF8D-F8993DF4358F}" type="presParOf" srcId="{83A4B5D0-3312-47E1-B6AF-4385A74AB6B8}" destId="{722BD587-54BE-4E54-B51A-0C5208AF01DD}" srcOrd="0" destOrd="0" presId="urn:microsoft.com/office/officeart/2005/8/layout/hList1"/>
    <dgm:cxn modelId="{833B4E3D-A074-4C26-877B-A27A832200FD}" type="presParOf" srcId="{83A4B5D0-3312-47E1-B6AF-4385A74AB6B8}" destId="{D479742C-11F4-401A-96DC-EBC52BD9BA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A3FD07-0A79-4A47-9CC1-B4463DD2A07E}" type="doc">
      <dgm:prSet loTypeId="urn:microsoft.com/office/officeart/2005/8/layout/arrow4" loCatId="relationship" qsTypeId="urn:microsoft.com/office/officeart/2005/8/quickstyle/simple5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3B7B20EA-F77A-4055-86B1-9C01E6846022}">
      <dgm:prSet phldrT="[Text]"/>
      <dgm:spPr/>
      <dgm:t>
        <a:bodyPr/>
        <a:lstStyle/>
        <a:p>
          <a:r>
            <a:rPr lang="en-US" dirty="0" smtClean="0"/>
            <a:t>Individual car status </a:t>
          </a:r>
          <a:endParaRPr lang="en-US" dirty="0"/>
        </a:p>
      </dgm:t>
    </dgm:pt>
    <dgm:pt modelId="{C9E3B35E-D1DB-46EB-A9AC-FF3C89F1256E}" type="parTrans" cxnId="{0059CA63-3DA6-4DE5-A614-8FEF9A509A01}">
      <dgm:prSet/>
      <dgm:spPr/>
      <dgm:t>
        <a:bodyPr/>
        <a:lstStyle/>
        <a:p>
          <a:endParaRPr lang="en-US"/>
        </a:p>
      </dgm:t>
    </dgm:pt>
    <dgm:pt modelId="{B1A91B30-F57F-4DF0-8C61-50DB9C36F3E5}" type="sibTrans" cxnId="{0059CA63-3DA6-4DE5-A614-8FEF9A509A01}">
      <dgm:prSet/>
      <dgm:spPr/>
      <dgm:t>
        <a:bodyPr/>
        <a:lstStyle/>
        <a:p>
          <a:endParaRPr lang="en-US"/>
        </a:p>
      </dgm:t>
    </dgm:pt>
    <dgm:pt modelId="{D73EFD91-ECF2-412F-9BA2-730784A80BA3}">
      <dgm:prSet phldrT="[Text]"/>
      <dgm:spPr/>
      <dgm:t>
        <a:bodyPr/>
        <a:lstStyle/>
        <a:p>
          <a:r>
            <a:rPr lang="en-US" dirty="0" smtClean="0"/>
            <a:t>All cars status</a:t>
          </a:r>
          <a:endParaRPr lang="en-US" dirty="0"/>
        </a:p>
      </dgm:t>
    </dgm:pt>
    <dgm:pt modelId="{01894FF4-A722-4C35-A104-F5D79CED3483}" type="parTrans" cxnId="{F0CF9B6F-AB34-4A8F-BC1A-CFA7B4CD6CCD}">
      <dgm:prSet/>
      <dgm:spPr/>
      <dgm:t>
        <a:bodyPr/>
        <a:lstStyle/>
        <a:p>
          <a:endParaRPr lang="en-US"/>
        </a:p>
      </dgm:t>
    </dgm:pt>
    <dgm:pt modelId="{E7103C5D-36B4-4E69-B199-C33479DA8A7D}" type="sibTrans" cxnId="{F0CF9B6F-AB34-4A8F-BC1A-CFA7B4CD6CCD}">
      <dgm:prSet/>
      <dgm:spPr/>
      <dgm:t>
        <a:bodyPr/>
        <a:lstStyle/>
        <a:p>
          <a:endParaRPr lang="en-US"/>
        </a:p>
      </dgm:t>
    </dgm:pt>
    <dgm:pt modelId="{59BCD54D-4167-4C2B-B1F9-7E8C92E158B2}" type="pres">
      <dgm:prSet presAssocID="{81A3FD07-0A79-4A47-9CC1-B4463DD2A07E}" presName="compositeShape" presStyleCnt="0">
        <dgm:presLayoutVars>
          <dgm:chMax val="2"/>
          <dgm:dir/>
          <dgm:resizeHandles val="exact"/>
        </dgm:presLayoutVars>
      </dgm:prSet>
      <dgm:spPr/>
    </dgm:pt>
    <dgm:pt modelId="{A7ADC383-5B21-41F4-9228-4BD622954671}" type="pres">
      <dgm:prSet presAssocID="{3B7B20EA-F77A-4055-86B1-9C01E6846022}" presName="upArrow" presStyleLbl="node1" presStyleIdx="0" presStyleCnt="2"/>
      <dgm:spPr/>
    </dgm:pt>
    <dgm:pt modelId="{9F1DB3A4-D85C-41AF-A913-A8632293AC9A}" type="pres">
      <dgm:prSet presAssocID="{3B7B20EA-F77A-4055-86B1-9C01E6846022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2FA20D-D9B5-4C16-A7C6-55445BB23A72}" type="pres">
      <dgm:prSet presAssocID="{D73EFD91-ECF2-412F-9BA2-730784A80BA3}" presName="downArrow" presStyleLbl="node1" presStyleIdx="1" presStyleCnt="2"/>
      <dgm:spPr/>
    </dgm:pt>
    <dgm:pt modelId="{2383BFE1-302B-4B2D-9902-F9A196D278CA}" type="pres">
      <dgm:prSet presAssocID="{D73EFD91-ECF2-412F-9BA2-730784A80BA3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59CA63-3DA6-4DE5-A614-8FEF9A509A01}" srcId="{81A3FD07-0A79-4A47-9CC1-B4463DD2A07E}" destId="{3B7B20EA-F77A-4055-86B1-9C01E6846022}" srcOrd="0" destOrd="0" parTransId="{C9E3B35E-D1DB-46EB-A9AC-FF3C89F1256E}" sibTransId="{B1A91B30-F57F-4DF0-8C61-50DB9C36F3E5}"/>
    <dgm:cxn modelId="{100CD12D-9361-4FD8-AC09-F00A88FBC9EC}" type="presOf" srcId="{3B7B20EA-F77A-4055-86B1-9C01E6846022}" destId="{9F1DB3A4-D85C-41AF-A913-A8632293AC9A}" srcOrd="0" destOrd="0" presId="urn:microsoft.com/office/officeart/2005/8/layout/arrow4"/>
    <dgm:cxn modelId="{9F01EB9C-1201-4A89-95B2-7FB3BD923DC6}" type="presOf" srcId="{81A3FD07-0A79-4A47-9CC1-B4463DD2A07E}" destId="{59BCD54D-4167-4C2B-B1F9-7E8C92E158B2}" srcOrd="0" destOrd="0" presId="urn:microsoft.com/office/officeart/2005/8/layout/arrow4"/>
    <dgm:cxn modelId="{C1AB5CBB-61F7-4D97-B9DA-FE404905DC65}" type="presOf" srcId="{D73EFD91-ECF2-412F-9BA2-730784A80BA3}" destId="{2383BFE1-302B-4B2D-9902-F9A196D278CA}" srcOrd="0" destOrd="0" presId="urn:microsoft.com/office/officeart/2005/8/layout/arrow4"/>
    <dgm:cxn modelId="{F0CF9B6F-AB34-4A8F-BC1A-CFA7B4CD6CCD}" srcId="{81A3FD07-0A79-4A47-9CC1-B4463DD2A07E}" destId="{D73EFD91-ECF2-412F-9BA2-730784A80BA3}" srcOrd="1" destOrd="0" parTransId="{01894FF4-A722-4C35-A104-F5D79CED3483}" sibTransId="{E7103C5D-36B4-4E69-B199-C33479DA8A7D}"/>
    <dgm:cxn modelId="{829ADA3C-72EB-47D3-9494-7844C0DE6C6C}" type="presParOf" srcId="{59BCD54D-4167-4C2B-B1F9-7E8C92E158B2}" destId="{A7ADC383-5B21-41F4-9228-4BD622954671}" srcOrd="0" destOrd="0" presId="urn:microsoft.com/office/officeart/2005/8/layout/arrow4"/>
    <dgm:cxn modelId="{F2C3B4DF-19B1-470E-8141-06F3CE6E7534}" type="presParOf" srcId="{59BCD54D-4167-4C2B-B1F9-7E8C92E158B2}" destId="{9F1DB3A4-D85C-41AF-A913-A8632293AC9A}" srcOrd="1" destOrd="0" presId="urn:microsoft.com/office/officeart/2005/8/layout/arrow4"/>
    <dgm:cxn modelId="{FA080313-F46D-4D19-9854-34FAB4DB3A5B}" type="presParOf" srcId="{59BCD54D-4167-4C2B-B1F9-7E8C92E158B2}" destId="{992FA20D-D9B5-4C16-A7C6-55445BB23A72}" srcOrd="2" destOrd="0" presId="urn:microsoft.com/office/officeart/2005/8/layout/arrow4"/>
    <dgm:cxn modelId="{B4EAD53E-4CA4-4E90-AD33-495C0753C394}" type="presParOf" srcId="{59BCD54D-4167-4C2B-B1F9-7E8C92E158B2}" destId="{2383BFE1-302B-4B2D-9902-F9A196D278CA}" srcOrd="3" destOrd="0" presId="urn:microsoft.com/office/officeart/2005/8/layout/arrow4"/>
  </dgm:cxnLst>
  <dgm:bg>
    <a:noFill/>
  </dgm:bg>
  <dgm:whole>
    <a:ln>
      <a:solidFill>
        <a:srgbClr val="00B0F0"/>
      </a:solidFill>
    </a:ln>
  </dgm:whole>
  <dgm:extLst>
    <a:ext uri="http://schemas.microsoft.com/office/drawing/2008/diagram">
      <dsp:dataModelExt xmlns:dsp="http://schemas.microsoft.com/office/drawing/2008/diagram" xmlns="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A3FD07-0A79-4A47-9CC1-B4463DD2A07E}" type="doc">
      <dgm:prSet loTypeId="urn:microsoft.com/office/officeart/2005/8/layout/arrow4" loCatId="relationship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B7B20EA-F77A-4055-86B1-9C01E6846022}">
      <dgm:prSet phldrT="[Text]"/>
      <dgm:spPr/>
      <dgm:t>
        <a:bodyPr/>
        <a:lstStyle/>
        <a:p>
          <a:r>
            <a:rPr lang="en-US" dirty="0" smtClean="0"/>
            <a:t>Sensor data</a:t>
          </a:r>
          <a:endParaRPr lang="en-US" dirty="0"/>
        </a:p>
      </dgm:t>
    </dgm:pt>
    <dgm:pt modelId="{C9E3B35E-D1DB-46EB-A9AC-FF3C89F1256E}" type="parTrans" cxnId="{0059CA63-3DA6-4DE5-A614-8FEF9A509A01}">
      <dgm:prSet/>
      <dgm:spPr/>
      <dgm:t>
        <a:bodyPr/>
        <a:lstStyle/>
        <a:p>
          <a:endParaRPr lang="en-US"/>
        </a:p>
      </dgm:t>
    </dgm:pt>
    <dgm:pt modelId="{B1A91B30-F57F-4DF0-8C61-50DB9C36F3E5}" type="sibTrans" cxnId="{0059CA63-3DA6-4DE5-A614-8FEF9A509A01}">
      <dgm:prSet/>
      <dgm:spPr/>
      <dgm:t>
        <a:bodyPr/>
        <a:lstStyle/>
        <a:p>
          <a:endParaRPr lang="en-US"/>
        </a:p>
      </dgm:t>
    </dgm:pt>
    <dgm:pt modelId="{D73EFD91-ECF2-412F-9BA2-730784A80BA3}">
      <dgm:prSet phldrT="[Text]"/>
      <dgm:spPr/>
      <dgm:t>
        <a:bodyPr/>
        <a:lstStyle/>
        <a:p>
          <a:r>
            <a:rPr lang="en-US" dirty="0" smtClean="0"/>
            <a:t>AI commands</a:t>
          </a:r>
          <a:endParaRPr lang="en-US" dirty="0"/>
        </a:p>
      </dgm:t>
    </dgm:pt>
    <dgm:pt modelId="{01894FF4-A722-4C35-A104-F5D79CED3483}" type="parTrans" cxnId="{F0CF9B6F-AB34-4A8F-BC1A-CFA7B4CD6CCD}">
      <dgm:prSet/>
      <dgm:spPr/>
      <dgm:t>
        <a:bodyPr/>
        <a:lstStyle/>
        <a:p>
          <a:endParaRPr lang="en-US"/>
        </a:p>
      </dgm:t>
    </dgm:pt>
    <dgm:pt modelId="{E7103C5D-36B4-4E69-B199-C33479DA8A7D}" type="sibTrans" cxnId="{F0CF9B6F-AB34-4A8F-BC1A-CFA7B4CD6CCD}">
      <dgm:prSet/>
      <dgm:spPr/>
      <dgm:t>
        <a:bodyPr/>
        <a:lstStyle/>
        <a:p>
          <a:endParaRPr lang="en-US"/>
        </a:p>
      </dgm:t>
    </dgm:pt>
    <dgm:pt modelId="{59BCD54D-4167-4C2B-B1F9-7E8C92E158B2}" type="pres">
      <dgm:prSet presAssocID="{81A3FD07-0A79-4A47-9CC1-B4463DD2A07E}" presName="compositeShape" presStyleCnt="0">
        <dgm:presLayoutVars>
          <dgm:chMax val="2"/>
          <dgm:dir/>
          <dgm:resizeHandles val="exact"/>
        </dgm:presLayoutVars>
      </dgm:prSet>
      <dgm:spPr/>
    </dgm:pt>
    <dgm:pt modelId="{A7ADC383-5B21-41F4-9228-4BD622954671}" type="pres">
      <dgm:prSet presAssocID="{3B7B20EA-F77A-4055-86B1-9C01E6846022}" presName="upArrow" presStyleLbl="node1" presStyleIdx="0" presStyleCnt="2"/>
      <dgm:spPr/>
    </dgm:pt>
    <dgm:pt modelId="{9F1DB3A4-D85C-41AF-A913-A8632293AC9A}" type="pres">
      <dgm:prSet presAssocID="{3B7B20EA-F77A-4055-86B1-9C01E6846022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2FA20D-D9B5-4C16-A7C6-55445BB23A72}" type="pres">
      <dgm:prSet presAssocID="{D73EFD91-ECF2-412F-9BA2-730784A80BA3}" presName="downArrow" presStyleLbl="node1" presStyleIdx="1" presStyleCnt="2"/>
      <dgm:spPr/>
    </dgm:pt>
    <dgm:pt modelId="{2383BFE1-302B-4B2D-9902-F9A196D278CA}" type="pres">
      <dgm:prSet presAssocID="{D73EFD91-ECF2-412F-9BA2-730784A80BA3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59CA63-3DA6-4DE5-A614-8FEF9A509A01}" srcId="{81A3FD07-0A79-4A47-9CC1-B4463DD2A07E}" destId="{3B7B20EA-F77A-4055-86B1-9C01E6846022}" srcOrd="0" destOrd="0" parTransId="{C9E3B35E-D1DB-46EB-A9AC-FF3C89F1256E}" sibTransId="{B1A91B30-F57F-4DF0-8C61-50DB9C36F3E5}"/>
    <dgm:cxn modelId="{D6B6CDF8-6FF3-49DB-850D-CF53DD7891B2}" type="presOf" srcId="{D73EFD91-ECF2-412F-9BA2-730784A80BA3}" destId="{2383BFE1-302B-4B2D-9902-F9A196D278CA}" srcOrd="0" destOrd="0" presId="urn:microsoft.com/office/officeart/2005/8/layout/arrow4"/>
    <dgm:cxn modelId="{F03A2CFE-EC59-47F2-AE81-7449EF72B244}" type="presOf" srcId="{3B7B20EA-F77A-4055-86B1-9C01E6846022}" destId="{9F1DB3A4-D85C-41AF-A913-A8632293AC9A}" srcOrd="0" destOrd="0" presId="urn:microsoft.com/office/officeart/2005/8/layout/arrow4"/>
    <dgm:cxn modelId="{4178D94D-8138-4EAF-93C1-0E6DA0840345}" type="presOf" srcId="{81A3FD07-0A79-4A47-9CC1-B4463DD2A07E}" destId="{59BCD54D-4167-4C2B-B1F9-7E8C92E158B2}" srcOrd="0" destOrd="0" presId="urn:microsoft.com/office/officeart/2005/8/layout/arrow4"/>
    <dgm:cxn modelId="{F0CF9B6F-AB34-4A8F-BC1A-CFA7B4CD6CCD}" srcId="{81A3FD07-0A79-4A47-9CC1-B4463DD2A07E}" destId="{D73EFD91-ECF2-412F-9BA2-730784A80BA3}" srcOrd="1" destOrd="0" parTransId="{01894FF4-A722-4C35-A104-F5D79CED3483}" sibTransId="{E7103C5D-36B4-4E69-B199-C33479DA8A7D}"/>
    <dgm:cxn modelId="{2704028E-7F78-4E38-AC59-2EA9B0DEFCDB}" type="presParOf" srcId="{59BCD54D-4167-4C2B-B1F9-7E8C92E158B2}" destId="{A7ADC383-5B21-41F4-9228-4BD622954671}" srcOrd="0" destOrd="0" presId="urn:microsoft.com/office/officeart/2005/8/layout/arrow4"/>
    <dgm:cxn modelId="{EE003A18-9E14-4672-A2B0-55E0E302FB3D}" type="presParOf" srcId="{59BCD54D-4167-4C2B-B1F9-7E8C92E158B2}" destId="{9F1DB3A4-D85C-41AF-A913-A8632293AC9A}" srcOrd="1" destOrd="0" presId="urn:microsoft.com/office/officeart/2005/8/layout/arrow4"/>
    <dgm:cxn modelId="{990A6954-B9C5-401F-8C7A-772897C7B97E}" type="presParOf" srcId="{59BCD54D-4167-4C2B-B1F9-7E8C92E158B2}" destId="{992FA20D-D9B5-4C16-A7C6-55445BB23A72}" srcOrd="2" destOrd="0" presId="urn:microsoft.com/office/officeart/2005/8/layout/arrow4"/>
    <dgm:cxn modelId="{3F07F47E-4105-495B-8F99-D2D3A8EE90CB}" type="presParOf" srcId="{59BCD54D-4167-4C2B-B1F9-7E8C92E158B2}" destId="{2383BFE1-302B-4B2D-9902-F9A196D278CA}" srcOrd="3" destOrd="0" presId="urn:microsoft.com/office/officeart/2005/8/layout/arrow4"/>
  </dgm:cxnLst>
  <dgm:bg>
    <a:noFill/>
  </dgm:bg>
  <dgm:whole>
    <a:ln>
      <a:solidFill>
        <a:srgbClr val="92D050"/>
      </a:solidFill>
    </a:ln>
  </dgm:whole>
  <dgm:extLst>
    <a:ext uri="http://schemas.microsoft.com/office/drawing/2008/diagram">
      <dsp:dataModelExt xmlns:dsp="http://schemas.microsoft.com/office/drawing/2008/diagram" xmlns="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7F8256-3D0F-4878-BC66-B996FFE4705C}" type="doc">
      <dgm:prSet loTypeId="urn:microsoft.com/office/officeart/2005/8/layout/hList1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8B97884-05AA-4EBF-8F6F-9295117BEA46}">
      <dgm:prSet phldrT="[Text]"/>
      <dgm:spPr/>
      <dgm:t>
        <a:bodyPr/>
        <a:lstStyle/>
        <a:p>
          <a:r>
            <a:rPr lang="en-US" dirty="0" smtClean="0"/>
            <a:t>AI Server</a:t>
          </a:r>
          <a:endParaRPr lang="en-US" dirty="0"/>
        </a:p>
      </dgm:t>
    </dgm:pt>
    <dgm:pt modelId="{C6C5CCA9-B534-405F-B711-51013C2571E9}" type="parTrans" cxnId="{F4724250-64F7-4F9B-8575-853F6C6A3394}">
      <dgm:prSet/>
      <dgm:spPr/>
      <dgm:t>
        <a:bodyPr/>
        <a:lstStyle/>
        <a:p>
          <a:endParaRPr lang="en-US"/>
        </a:p>
      </dgm:t>
    </dgm:pt>
    <dgm:pt modelId="{7C1D6C38-8AB2-43B2-9980-800D619D42BE}" type="sibTrans" cxnId="{F4724250-64F7-4F9B-8575-853F6C6A3394}">
      <dgm:prSet/>
      <dgm:spPr/>
      <dgm:t>
        <a:bodyPr/>
        <a:lstStyle/>
        <a:p>
          <a:endParaRPr lang="en-US"/>
        </a:p>
      </dgm:t>
    </dgm:pt>
    <dgm:pt modelId="{FDF6068D-7816-43D5-84DC-EB6F1D2FEF65}">
      <dgm:prSet phldrT="[Text]"/>
      <dgm:spPr/>
      <dgm:t>
        <a:bodyPr/>
        <a:lstStyle/>
        <a:p>
          <a:r>
            <a:rPr lang="en-US" dirty="0" smtClean="0"/>
            <a:t>Process sensor data</a:t>
          </a:r>
          <a:endParaRPr lang="en-US" dirty="0"/>
        </a:p>
      </dgm:t>
    </dgm:pt>
    <dgm:pt modelId="{D3D687D3-24D4-41D5-B4EF-628C25E802E6}" type="parTrans" cxnId="{6126758D-C698-4F9D-BE9A-5F9BF84DC5E9}">
      <dgm:prSet/>
      <dgm:spPr/>
      <dgm:t>
        <a:bodyPr/>
        <a:lstStyle/>
        <a:p>
          <a:endParaRPr lang="en-US"/>
        </a:p>
      </dgm:t>
    </dgm:pt>
    <dgm:pt modelId="{9DE1D8A5-62A0-4C3A-BCE9-D843E3FD81CD}" type="sibTrans" cxnId="{6126758D-C698-4F9D-BE9A-5F9BF84DC5E9}">
      <dgm:prSet/>
      <dgm:spPr/>
      <dgm:t>
        <a:bodyPr/>
        <a:lstStyle/>
        <a:p>
          <a:endParaRPr lang="en-US"/>
        </a:p>
      </dgm:t>
    </dgm:pt>
    <dgm:pt modelId="{B2E782D7-9703-4241-B28B-A2E07AA9F99D}">
      <dgm:prSet phldrT="[Text]"/>
      <dgm:spPr/>
      <dgm:t>
        <a:bodyPr/>
        <a:lstStyle/>
        <a:p>
          <a:r>
            <a:rPr lang="en-US" dirty="0" smtClean="0"/>
            <a:t>Generate car actions</a:t>
          </a:r>
          <a:endParaRPr lang="en-US" dirty="0"/>
        </a:p>
      </dgm:t>
    </dgm:pt>
    <dgm:pt modelId="{8932D335-480B-40FF-893A-FD51AA8F427F}" type="parTrans" cxnId="{1DCC0C59-EADD-49F0-98AD-37B1A4043E91}">
      <dgm:prSet/>
      <dgm:spPr/>
      <dgm:t>
        <a:bodyPr/>
        <a:lstStyle/>
        <a:p>
          <a:endParaRPr lang="en-US"/>
        </a:p>
      </dgm:t>
    </dgm:pt>
    <dgm:pt modelId="{F50C97E2-1542-46F0-B281-88A179337326}" type="sibTrans" cxnId="{1DCC0C59-EADD-49F0-98AD-37B1A4043E91}">
      <dgm:prSet/>
      <dgm:spPr/>
      <dgm:t>
        <a:bodyPr/>
        <a:lstStyle/>
        <a:p>
          <a:endParaRPr lang="en-US"/>
        </a:p>
      </dgm:t>
    </dgm:pt>
    <dgm:pt modelId="{45F4F88A-9F49-4F5B-BB5E-1CC22DB9796E}" type="pres">
      <dgm:prSet presAssocID="{F67F8256-3D0F-4878-BC66-B996FFE4705C}" presName="Name0" presStyleCnt="0">
        <dgm:presLayoutVars>
          <dgm:dir/>
          <dgm:animLvl val="lvl"/>
          <dgm:resizeHandles val="exact"/>
        </dgm:presLayoutVars>
      </dgm:prSet>
      <dgm:spPr/>
    </dgm:pt>
    <dgm:pt modelId="{83A4B5D0-3312-47E1-B6AF-4385A74AB6B8}" type="pres">
      <dgm:prSet presAssocID="{88B97884-05AA-4EBF-8F6F-9295117BEA46}" presName="composite" presStyleCnt="0"/>
      <dgm:spPr/>
    </dgm:pt>
    <dgm:pt modelId="{722BD587-54BE-4E54-B51A-0C5208AF01DD}" type="pres">
      <dgm:prSet presAssocID="{88B97884-05AA-4EBF-8F6F-9295117BEA4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9742C-11F4-401A-96DC-EBC52BD9BAD6}" type="pres">
      <dgm:prSet presAssocID="{88B97884-05AA-4EBF-8F6F-9295117BEA4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152BCB-8E26-4BC5-9D56-41B10788A351}" type="presOf" srcId="{B2E782D7-9703-4241-B28B-A2E07AA9F99D}" destId="{D479742C-11F4-401A-96DC-EBC52BD9BAD6}" srcOrd="0" destOrd="1" presId="urn:microsoft.com/office/officeart/2005/8/layout/hList1"/>
    <dgm:cxn modelId="{6126758D-C698-4F9D-BE9A-5F9BF84DC5E9}" srcId="{88B97884-05AA-4EBF-8F6F-9295117BEA46}" destId="{FDF6068D-7816-43D5-84DC-EB6F1D2FEF65}" srcOrd="0" destOrd="0" parTransId="{D3D687D3-24D4-41D5-B4EF-628C25E802E6}" sibTransId="{9DE1D8A5-62A0-4C3A-BCE9-D843E3FD81CD}"/>
    <dgm:cxn modelId="{F4724250-64F7-4F9B-8575-853F6C6A3394}" srcId="{F67F8256-3D0F-4878-BC66-B996FFE4705C}" destId="{88B97884-05AA-4EBF-8F6F-9295117BEA46}" srcOrd="0" destOrd="0" parTransId="{C6C5CCA9-B534-405F-B711-51013C2571E9}" sibTransId="{7C1D6C38-8AB2-43B2-9980-800D619D42BE}"/>
    <dgm:cxn modelId="{1DCC0C59-EADD-49F0-98AD-37B1A4043E91}" srcId="{88B97884-05AA-4EBF-8F6F-9295117BEA46}" destId="{B2E782D7-9703-4241-B28B-A2E07AA9F99D}" srcOrd="1" destOrd="0" parTransId="{8932D335-480B-40FF-893A-FD51AA8F427F}" sibTransId="{F50C97E2-1542-46F0-B281-88A179337326}"/>
    <dgm:cxn modelId="{D68C88A0-7876-4279-96F5-2D2E67B7E7C8}" type="presOf" srcId="{88B97884-05AA-4EBF-8F6F-9295117BEA46}" destId="{722BD587-54BE-4E54-B51A-0C5208AF01DD}" srcOrd="0" destOrd="0" presId="urn:microsoft.com/office/officeart/2005/8/layout/hList1"/>
    <dgm:cxn modelId="{EB740191-5963-49C8-9CEC-D31CADF8675E}" type="presOf" srcId="{FDF6068D-7816-43D5-84DC-EB6F1D2FEF65}" destId="{D479742C-11F4-401A-96DC-EBC52BD9BAD6}" srcOrd="0" destOrd="0" presId="urn:microsoft.com/office/officeart/2005/8/layout/hList1"/>
    <dgm:cxn modelId="{DBB26376-B34D-4CAF-BBF1-EE2B4F10CBD9}" type="presOf" srcId="{F67F8256-3D0F-4878-BC66-B996FFE4705C}" destId="{45F4F88A-9F49-4F5B-BB5E-1CC22DB9796E}" srcOrd="0" destOrd="0" presId="urn:microsoft.com/office/officeart/2005/8/layout/hList1"/>
    <dgm:cxn modelId="{9801CFED-9006-49DA-91A9-CB0DABDAEB6C}" type="presParOf" srcId="{45F4F88A-9F49-4F5B-BB5E-1CC22DB9796E}" destId="{83A4B5D0-3312-47E1-B6AF-4385A74AB6B8}" srcOrd="0" destOrd="0" presId="urn:microsoft.com/office/officeart/2005/8/layout/hList1"/>
    <dgm:cxn modelId="{14282D3F-389B-4552-B1BB-39AE5EA1BE07}" type="presParOf" srcId="{83A4B5D0-3312-47E1-B6AF-4385A74AB6B8}" destId="{722BD587-54BE-4E54-B51A-0C5208AF01DD}" srcOrd="0" destOrd="0" presId="urn:microsoft.com/office/officeart/2005/8/layout/hList1"/>
    <dgm:cxn modelId="{D2068BD9-28CB-4249-975F-9DE2E97EA6AF}" type="presParOf" srcId="{83A4B5D0-3312-47E1-B6AF-4385A74AB6B8}" destId="{D479742C-11F4-401A-96DC-EBC52BD9BA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7F8256-3D0F-4878-BC66-B996FFE4705C}" type="doc">
      <dgm:prSet loTypeId="urn:microsoft.com/office/officeart/2005/8/layout/hList1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8B97884-05AA-4EBF-8F6F-9295117BEA46}">
      <dgm:prSet phldrT="[Text]"/>
      <dgm:spPr/>
      <dgm:t>
        <a:bodyPr/>
        <a:lstStyle/>
        <a:p>
          <a:r>
            <a:rPr lang="en-US" dirty="0" smtClean="0"/>
            <a:t>Local Unity Client</a:t>
          </a:r>
          <a:endParaRPr lang="en-US" dirty="0"/>
        </a:p>
      </dgm:t>
    </dgm:pt>
    <dgm:pt modelId="{C6C5CCA9-B534-405F-B711-51013C2571E9}" type="parTrans" cxnId="{F4724250-64F7-4F9B-8575-853F6C6A3394}">
      <dgm:prSet/>
      <dgm:spPr/>
      <dgm:t>
        <a:bodyPr/>
        <a:lstStyle/>
        <a:p>
          <a:endParaRPr lang="en-US"/>
        </a:p>
      </dgm:t>
    </dgm:pt>
    <dgm:pt modelId="{7C1D6C38-8AB2-43B2-9980-800D619D42BE}" type="sibTrans" cxnId="{F4724250-64F7-4F9B-8575-853F6C6A3394}">
      <dgm:prSet/>
      <dgm:spPr/>
      <dgm:t>
        <a:bodyPr/>
        <a:lstStyle/>
        <a:p>
          <a:endParaRPr lang="en-US"/>
        </a:p>
      </dgm:t>
    </dgm:pt>
    <dgm:pt modelId="{FDF6068D-7816-43D5-84DC-EB6F1D2FEF65}">
      <dgm:prSet phldrT="[Text]"/>
      <dgm:spPr/>
      <dgm:t>
        <a:bodyPr/>
        <a:lstStyle/>
        <a:p>
          <a:r>
            <a:rPr lang="en-US" dirty="0" smtClean="0"/>
            <a:t>Simulates world</a:t>
          </a:r>
          <a:endParaRPr lang="en-US" dirty="0"/>
        </a:p>
      </dgm:t>
    </dgm:pt>
    <dgm:pt modelId="{D3D687D3-24D4-41D5-B4EF-628C25E802E6}" type="parTrans" cxnId="{6126758D-C698-4F9D-BE9A-5F9BF84DC5E9}">
      <dgm:prSet/>
      <dgm:spPr/>
      <dgm:t>
        <a:bodyPr/>
        <a:lstStyle/>
        <a:p>
          <a:endParaRPr lang="en-US"/>
        </a:p>
      </dgm:t>
    </dgm:pt>
    <dgm:pt modelId="{9DE1D8A5-62A0-4C3A-BCE9-D843E3FD81CD}" type="sibTrans" cxnId="{6126758D-C698-4F9D-BE9A-5F9BF84DC5E9}">
      <dgm:prSet/>
      <dgm:spPr/>
      <dgm:t>
        <a:bodyPr/>
        <a:lstStyle/>
        <a:p>
          <a:endParaRPr lang="en-US"/>
        </a:p>
      </dgm:t>
    </dgm:pt>
    <dgm:pt modelId="{03410B2F-506A-42BA-86C5-3B77C74BBAC8}">
      <dgm:prSet phldrT="[Text]"/>
      <dgm:spPr/>
      <dgm:t>
        <a:bodyPr/>
        <a:lstStyle/>
        <a:p>
          <a:r>
            <a:rPr lang="en-US" dirty="0" smtClean="0"/>
            <a:t>Collect simulation data</a:t>
          </a:r>
          <a:endParaRPr lang="en-US" dirty="0"/>
        </a:p>
      </dgm:t>
    </dgm:pt>
    <dgm:pt modelId="{96ED8B29-AFE3-4969-BBBD-B0FE15EE5BAE}" type="parTrans" cxnId="{4F9935D7-2DA3-48D1-AEDB-9EA6878321EC}">
      <dgm:prSet/>
      <dgm:spPr/>
      <dgm:t>
        <a:bodyPr/>
        <a:lstStyle/>
        <a:p>
          <a:endParaRPr lang="en-US"/>
        </a:p>
      </dgm:t>
    </dgm:pt>
    <dgm:pt modelId="{94482934-6C43-401A-94C7-90F1CF59D353}" type="sibTrans" cxnId="{4F9935D7-2DA3-48D1-AEDB-9EA6878321EC}">
      <dgm:prSet/>
      <dgm:spPr/>
      <dgm:t>
        <a:bodyPr/>
        <a:lstStyle/>
        <a:p>
          <a:endParaRPr lang="en-US"/>
        </a:p>
      </dgm:t>
    </dgm:pt>
    <dgm:pt modelId="{45F4F88A-9F49-4F5B-BB5E-1CC22DB9796E}" type="pres">
      <dgm:prSet presAssocID="{F67F8256-3D0F-4878-BC66-B996FFE4705C}" presName="Name0" presStyleCnt="0">
        <dgm:presLayoutVars>
          <dgm:dir/>
          <dgm:animLvl val="lvl"/>
          <dgm:resizeHandles val="exact"/>
        </dgm:presLayoutVars>
      </dgm:prSet>
      <dgm:spPr/>
    </dgm:pt>
    <dgm:pt modelId="{83A4B5D0-3312-47E1-B6AF-4385A74AB6B8}" type="pres">
      <dgm:prSet presAssocID="{88B97884-05AA-4EBF-8F6F-9295117BEA46}" presName="composite" presStyleCnt="0"/>
      <dgm:spPr/>
    </dgm:pt>
    <dgm:pt modelId="{722BD587-54BE-4E54-B51A-0C5208AF01DD}" type="pres">
      <dgm:prSet presAssocID="{88B97884-05AA-4EBF-8F6F-9295117BEA4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9742C-11F4-401A-96DC-EBC52BD9BAD6}" type="pres">
      <dgm:prSet presAssocID="{88B97884-05AA-4EBF-8F6F-9295117BEA4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724250-64F7-4F9B-8575-853F6C6A3394}" srcId="{F67F8256-3D0F-4878-BC66-B996FFE4705C}" destId="{88B97884-05AA-4EBF-8F6F-9295117BEA46}" srcOrd="0" destOrd="0" parTransId="{C6C5CCA9-B534-405F-B711-51013C2571E9}" sibTransId="{7C1D6C38-8AB2-43B2-9980-800D619D42BE}"/>
    <dgm:cxn modelId="{6126758D-C698-4F9D-BE9A-5F9BF84DC5E9}" srcId="{88B97884-05AA-4EBF-8F6F-9295117BEA46}" destId="{FDF6068D-7816-43D5-84DC-EB6F1D2FEF65}" srcOrd="0" destOrd="0" parTransId="{D3D687D3-24D4-41D5-B4EF-628C25E802E6}" sibTransId="{9DE1D8A5-62A0-4C3A-BCE9-D843E3FD81CD}"/>
    <dgm:cxn modelId="{18850765-4E3A-42E2-B0C6-0A224F70610B}" type="presOf" srcId="{FDF6068D-7816-43D5-84DC-EB6F1D2FEF65}" destId="{D479742C-11F4-401A-96DC-EBC52BD9BAD6}" srcOrd="0" destOrd="0" presId="urn:microsoft.com/office/officeart/2005/8/layout/hList1"/>
    <dgm:cxn modelId="{667343BA-4E93-4675-AED8-8854C32C62CA}" type="presOf" srcId="{F67F8256-3D0F-4878-BC66-B996FFE4705C}" destId="{45F4F88A-9F49-4F5B-BB5E-1CC22DB9796E}" srcOrd="0" destOrd="0" presId="urn:microsoft.com/office/officeart/2005/8/layout/hList1"/>
    <dgm:cxn modelId="{D8A0CB32-E275-4B13-A1FF-5AFC69D40118}" type="presOf" srcId="{03410B2F-506A-42BA-86C5-3B77C74BBAC8}" destId="{D479742C-11F4-401A-96DC-EBC52BD9BAD6}" srcOrd="0" destOrd="1" presId="urn:microsoft.com/office/officeart/2005/8/layout/hList1"/>
    <dgm:cxn modelId="{4F9935D7-2DA3-48D1-AEDB-9EA6878321EC}" srcId="{88B97884-05AA-4EBF-8F6F-9295117BEA46}" destId="{03410B2F-506A-42BA-86C5-3B77C74BBAC8}" srcOrd="1" destOrd="0" parTransId="{96ED8B29-AFE3-4969-BBBD-B0FE15EE5BAE}" sibTransId="{94482934-6C43-401A-94C7-90F1CF59D353}"/>
    <dgm:cxn modelId="{9E5CEDF1-D161-49DA-9410-298965427C8D}" type="presOf" srcId="{88B97884-05AA-4EBF-8F6F-9295117BEA46}" destId="{722BD587-54BE-4E54-B51A-0C5208AF01DD}" srcOrd="0" destOrd="0" presId="urn:microsoft.com/office/officeart/2005/8/layout/hList1"/>
    <dgm:cxn modelId="{7F5BE467-F591-4F78-A22F-DF03BA2DEE52}" type="presParOf" srcId="{45F4F88A-9F49-4F5B-BB5E-1CC22DB9796E}" destId="{83A4B5D0-3312-47E1-B6AF-4385A74AB6B8}" srcOrd="0" destOrd="0" presId="urn:microsoft.com/office/officeart/2005/8/layout/hList1"/>
    <dgm:cxn modelId="{7269E657-A292-4D5D-A331-3F5F6CE9A1D2}" type="presParOf" srcId="{83A4B5D0-3312-47E1-B6AF-4385A74AB6B8}" destId="{722BD587-54BE-4E54-B51A-0C5208AF01DD}" srcOrd="0" destOrd="0" presId="urn:microsoft.com/office/officeart/2005/8/layout/hList1"/>
    <dgm:cxn modelId="{61DECE13-0AAD-4EBB-ADA8-7DE55E8A3684}" type="presParOf" srcId="{83A4B5D0-3312-47E1-B6AF-4385A74AB6B8}" destId="{D479742C-11F4-401A-96DC-EBC52BD9BA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4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7F8256-3D0F-4878-BC66-B996FFE4705C}" type="doc">
      <dgm:prSet loTypeId="urn:microsoft.com/office/officeart/2005/8/layout/hList1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8B97884-05AA-4EBF-8F6F-9295117BEA46}">
      <dgm:prSet phldrT="[Text]"/>
      <dgm:spPr/>
      <dgm:t>
        <a:bodyPr/>
        <a:lstStyle/>
        <a:p>
          <a:r>
            <a:rPr lang="en-US" dirty="0" smtClean="0"/>
            <a:t>Local Unity Client</a:t>
          </a:r>
          <a:endParaRPr lang="en-US" dirty="0"/>
        </a:p>
      </dgm:t>
    </dgm:pt>
    <dgm:pt modelId="{C6C5CCA9-B534-405F-B711-51013C2571E9}" type="parTrans" cxnId="{F4724250-64F7-4F9B-8575-853F6C6A3394}">
      <dgm:prSet/>
      <dgm:spPr/>
      <dgm:t>
        <a:bodyPr/>
        <a:lstStyle/>
        <a:p>
          <a:endParaRPr lang="en-US"/>
        </a:p>
      </dgm:t>
    </dgm:pt>
    <dgm:pt modelId="{7C1D6C38-8AB2-43B2-9980-800D619D42BE}" type="sibTrans" cxnId="{F4724250-64F7-4F9B-8575-853F6C6A3394}">
      <dgm:prSet/>
      <dgm:spPr/>
      <dgm:t>
        <a:bodyPr/>
        <a:lstStyle/>
        <a:p>
          <a:endParaRPr lang="en-US"/>
        </a:p>
      </dgm:t>
    </dgm:pt>
    <dgm:pt modelId="{FDF6068D-7816-43D5-84DC-EB6F1D2FEF65}">
      <dgm:prSet phldrT="[Text]"/>
      <dgm:spPr/>
      <dgm:t>
        <a:bodyPr/>
        <a:lstStyle/>
        <a:p>
          <a:r>
            <a:rPr lang="en-US" dirty="0" smtClean="0"/>
            <a:t>Simulates world</a:t>
          </a:r>
          <a:endParaRPr lang="en-US" dirty="0"/>
        </a:p>
      </dgm:t>
    </dgm:pt>
    <dgm:pt modelId="{D3D687D3-24D4-41D5-B4EF-628C25E802E6}" type="parTrans" cxnId="{6126758D-C698-4F9D-BE9A-5F9BF84DC5E9}">
      <dgm:prSet/>
      <dgm:spPr/>
      <dgm:t>
        <a:bodyPr/>
        <a:lstStyle/>
        <a:p>
          <a:endParaRPr lang="en-US"/>
        </a:p>
      </dgm:t>
    </dgm:pt>
    <dgm:pt modelId="{9DE1D8A5-62A0-4C3A-BCE9-D843E3FD81CD}" type="sibTrans" cxnId="{6126758D-C698-4F9D-BE9A-5F9BF84DC5E9}">
      <dgm:prSet/>
      <dgm:spPr/>
      <dgm:t>
        <a:bodyPr/>
        <a:lstStyle/>
        <a:p>
          <a:endParaRPr lang="en-US"/>
        </a:p>
      </dgm:t>
    </dgm:pt>
    <dgm:pt modelId="{03410B2F-506A-42BA-86C5-3B77C74BBAC8}">
      <dgm:prSet phldrT="[Text]"/>
      <dgm:spPr/>
      <dgm:t>
        <a:bodyPr/>
        <a:lstStyle/>
        <a:p>
          <a:r>
            <a:rPr lang="en-US" dirty="0" smtClean="0"/>
            <a:t>Collect simulation data</a:t>
          </a:r>
          <a:endParaRPr lang="en-US" dirty="0"/>
        </a:p>
      </dgm:t>
    </dgm:pt>
    <dgm:pt modelId="{96ED8B29-AFE3-4969-BBBD-B0FE15EE5BAE}" type="parTrans" cxnId="{4F9935D7-2DA3-48D1-AEDB-9EA6878321EC}">
      <dgm:prSet/>
      <dgm:spPr/>
      <dgm:t>
        <a:bodyPr/>
        <a:lstStyle/>
        <a:p>
          <a:endParaRPr lang="en-US"/>
        </a:p>
      </dgm:t>
    </dgm:pt>
    <dgm:pt modelId="{94482934-6C43-401A-94C7-90F1CF59D353}" type="sibTrans" cxnId="{4F9935D7-2DA3-48D1-AEDB-9EA6878321EC}">
      <dgm:prSet/>
      <dgm:spPr/>
      <dgm:t>
        <a:bodyPr/>
        <a:lstStyle/>
        <a:p>
          <a:endParaRPr lang="en-US"/>
        </a:p>
      </dgm:t>
    </dgm:pt>
    <dgm:pt modelId="{45F4F88A-9F49-4F5B-BB5E-1CC22DB9796E}" type="pres">
      <dgm:prSet presAssocID="{F67F8256-3D0F-4878-BC66-B996FFE4705C}" presName="Name0" presStyleCnt="0">
        <dgm:presLayoutVars>
          <dgm:dir/>
          <dgm:animLvl val="lvl"/>
          <dgm:resizeHandles val="exact"/>
        </dgm:presLayoutVars>
      </dgm:prSet>
      <dgm:spPr/>
    </dgm:pt>
    <dgm:pt modelId="{83A4B5D0-3312-47E1-B6AF-4385A74AB6B8}" type="pres">
      <dgm:prSet presAssocID="{88B97884-05AA-4EBF-8F6F-9295117BEA46}" presName="composite" presStyleCnt="0"/>
      <dgm:spPr/>
    </dgm:pt>
    <dgm:pt modelId="{722BD587-54BE-4E54-B51A-0C5208AF01DD}" type="pres">
      <dgm:prSet presAssocID="{88B97884-05AA-4EBF-8F6F-9295117BEA4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9742C-11F4-401A-96DC-EBC52BD9BAD6}" type="pres">
      <dgm:prSet presAssocID="{88B97884-05AA-4EBF-8F6F-9295117BEA4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724250-64F7-4F9B-8575-853F6C6A3394}" srcId="{F67F8256-3D0F-4878-BC66-B996FFE4705C}" destId="{88B97884-05AA-4EBF-8F6F-9295117BEA46}" srcOrd="0" destOrd="0" parTransId="{C6C5CCA9-B534-405F-B711-51013C2571E9}" sibTransId="{7C1D6C38-8AB2-43B2-9980-800D619D42BE}"/>
    <dgm:cxn modelId="{6126758D-C698-4F9D-BE9A-5F9BF84DC5E9}" srcId="{88B97884-05AA-4EBF-8F6F-9295117BEA46}" destId="{FDF6068D-7816-43D5-84DC-EB6F1D2FEF65}" srcOrd="0" destOrd="0" parTransId="{D3D687D3-24D4-41D5-B4EF-628C25E802E6}" sibTransId="{9DE1D8A5-62A0-4C3A-BCE9-D843E3FD81CD}"/>
    <dgm:cxn modelId="{668469BD-41BA-44AD-92C1-2ED93877EC16}" type="presOf" srcId="{88B97884-05AA-4EBF-8F6F-9295117BEA46}" destId="{722BD587-54BE-4E54-B51A-0C5208AF01DD}" srcOrd="0" destOrd="0" presId="urn:microsoft.com/office/officeart/2005/8/layout/hList1"/>
    <dgm:cxn modelId="{D0D18027-AF6F-4FCB-8D9F-649C5DC0EB59}" type="presOf" srcId="{F67F8256-3D0F-4878-BC66-B996FFE4705C}" destId="{45F4F88A-9F49-4F5B-BB5E-1CC22DB9796E}" srcOrd="0" destOrd="0" presId="urn:microsoft.com/office/officeart/2005/8/layout/hList1"/>
    <dgm:cxn modelId="{6CB426AD-76DC-4998-B414-704ACC2453EB}" type="presOf" srcId="{FDF6068D-7816-43D5-84DC-EB6F1D2FEF65}" destId="{D479742C-11F4-401A-96DC-EBC52BD9BAD6}" srcOrd="0" destOrd="0" presId="urn:microsoft.com/office/officeart/2005/8/layout/hList1"/>
    <dgm:cxn modelId="{4F9935D7-2DA3-48D1-AEDB-9EA6878321EC}" srcId="{88B97884-05AA-4EBF-8F6F-9295117BEA46}" destId="{03410B2F-506A-42BA-86C5-3B77C74BBAC8}" srcOrd="1" destOrd="0" parTransId="{96ED8B29-AFE3-4969-BBBD-B0FE15EE5BAE}" sibTransId="{94482934-6C43-401A-94C7-90F1CF59D353}"/>
    <dgm:cxn modelId="{5BB78463-42F9-4D7D-B070-702E236FDBBF}" type="presOf" srcId="{03410B2F-506A-42BA-86C5-3B77C74BBAC8}" destId="{D479742C-11F4-401A-96DC-EBC52BD9BAD6}" srcOrd="0" destOrd="1" presId="urn:microsoft.com/office/officeart/2005/8/layout/hList1"/>
    <dgm:cxn modelId="{9978B50C-2460-4B09-BE6E-DE19FBA318C1}" type="presParOf" srcId="{45F4F88A-9F49-4F5B-BB5E-1CC22DB9796E}" destId="{83A4B5D0-3312-47E1-B6AF-4385A74AB6B8}" srcOrd="0" destOrd="0" presId="urn:microsoft.com/office/officeart/2005/8/layout/hList1"/>
    <dgm:cxn modelId="{776BBFCA-279B-4754-8A53-D863FDD5CF1E}" type="presParOf" srcId="{83A4B5D0-3312-47E1-B6AF-4385A74AB6B8}" destId="{722BD587-54BE-4E54-B51A-0C5208AF01DD}" srcOrd="0" destOrd="0" presId="urn:microsoft.com/office/officeart/2005/8/layout/hList1"/>
    <dgm:cxn modelId="{25789874-5B38-4146-8385-46F3BFB43BBF}" type="presParOf" srcId="{83A4B5D0-3312-47E1-B6AF-4385A74AB6B8}" destId="{D479742C-11F4-401A-96DC-EBC52BD9BA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4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7513CCB-C2D8-4BDE-9A7E-CF20C0C2F14B}">
      <dsp:nvSpPr>
        <dsp:cNvPr id="0" name=""/>
        <dsp:cNvSpPr/>
      </dsp:nvSpPr>
      <dsp:spPr>
        <a:xfrm>
          <a:off x="0" y="250160"/>
          <a:ext cx="8534400" cy="31788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2364" tIns="395732" rIns="66236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</dsp:txBody>
      <dsp:txXfrm>
        <a:off x="0" y="250160"/>
        <a:ext cx="8534400" cy="3178839"/>
      </dsp:txXfrm>
    </dsp:sp>
    <dsp:sp modelId="{19F9E7B4-B1C5-4FF0-994E-99B6A670621C}">
      <dsp:nvSpPr>
        <dsp:cNvPr id="0" name=""/>
        <dsp:cNvSpPr/>
      </dsp:nvSpPr>
      <dsp:spPr>
        <a:xfrm>
          <a:off x="426720" y="9205"/>
          <a:ext cx="5364544" cy="5121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Online Cloud Server (</a:t>
          </a:r>
          <a:r>
            <a:rPr lang="en-US" sz="1800" i="1" kern="1200" dirty="0" err="1" smtClean="0"/>
            <a:t>Rackspace</a:t>
          </a:r>
          <a:r>
            <a:rPr lang="en-US" sz="1800" kern="1200" dirty="0" smtClean="0"/>
            <a:t>)</a:t>
          </a:r>
          <a:endParaRPr lang="en-US" sz="1800" kern="1200" dirty="0"/>
        </a:p>
      </dsp:txBody>
      <dsp:txXfrm>
        <a:off x="426720" y="9205"/>
        <a:ext cx="5364544" cy="51219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2BD587-54BE-4E54-B51A-0C5208AF01DD}">
      <dsp:nvSpPr>
        <dsp:cNvPr id="0" name=""/>
        <dsp:cNvSpPr/>
      </dsp:nvSpPr>
      <dsp:spPr>
        <a:xfrm>
          <a:off x="0" y="26099"/>
          <a:ext cx="3505200" cy="432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Master Server</a:t>
          </a:r>
          <a:endParaRPr lang="en-US" sz="1500" kern="1200" dirty="0"/>
        </a:p>
      </dsp:txBody>
      <dsp:txXfrm>
        <a:off x="0" y="26099"/>
        <a:ext cx="3505200" cy="432000"/>
      </dsp:txXfrm>
    </dsp:sp>
    <dsp:sp modelId="{D479742C-11F4-401A-96DC-EBC52BD9BAD6}">
      <dsp:nvSpPr>
        <dsp:cNvPr id="0" name=""/>
        <dsp:cNvSpPr/>
      </dsp:nvSpPr>
      <dsp:spPr>
        <a:xfrm>
          <a:off x="0" y="458100"/>
          <a:ext cx="3505200" cy="6588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Tracks </a:t>
          </a:r>
          <a:r>
            <a:rPr lang="en-US" sz="1500" kern="1200" smtClean="0"/>
            <a:t>car status and syncs car properties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Also runs Unity</a:t>
          </a:r>
          <a:endParaRPr lang="en-US" sz="1500" kern="1200" dirty="0"/>
        </a:p>
      </dsp:txBody>
      <dsp:txXfrm>
        <a:off x="0" y="458100"/>
        <a:ext cx="3505200" cy="6588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2BD587-54BE-4E54-B51A-0C5208AF01DD}">
      <dsp:nvSpPr>
        <dsp:cNvPr id="0" name=""/>
        <dsp:cNvSpPr/>
      </dsp:nvSpPr>
      <dsp:spPr>
        <a:xfrm>
          <a:off x="0" y="54321"/>
          <a:ext cx="1905000" cy="4320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AI Server</a:t>
          </a:r>
          <a:endParaRPr lang="en-US" sz="1500" kern="1200" dirty="0"/>
        </a:p>
      </dsp:txBody>
      <dsp:txXfrm>
        <a:off x="0" y="54321"/>
        <a:ext cx="1905000" cy="432000"/>
      </dsp:txXfrm>
    </dsp:sp>
    <dsp:sp modelId="{D479742C-11F4-401A-96DC-EBC52BD9BAD6}">
      <dsp:nvSpPr>
        <dsp:cNvPr id="0" name=""/>
        <dsp:cNvSpPr/>
      </dsp:nvSpPr>
      <dsp:spPr>
        <a:xfrm>
          <a:off x="0" y="486322"/>
          <a:ext cx="1905000" cy="658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Process sensor data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Generate car actions</a:t>
          </a:r>
          <a:endParaRPr lang="en-US" sz="1500" kern="1200" dirty="0"/>
        </a:p>
      </dsp:txBody>
      <dsp:txXfrm>
        <a:off x="0" y="486322"/>
        <a:ext cx="1905000" cy="6588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2BD587-54BE-4E54-B51A-0C5208AF01DD}">
      <dsp:nvSpPr>
        <dsp:cNvPr id="0" name=""/>
        <dsp:cNvSpPr/>
      </dsp:nvSpPr>
      <dsp:spPr>
        <a:xfrm>
          <a:off x="0" y="64200"/>
          <a:ext cx="2209800" cy="4320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Local Unity Client</a:t>
          </a:r>
          <a:endParaRPr lang="en-US" sz="1500" kern="1200" dirty="0"/>
        </a:p>
      </dsp:txBody>
      <dsp:txXfrm>
        <a:off x="0" y="64200"/>
        <a:ext cx="2209800" cy="432000"/>
      </dsp:txXfrm>
    </dsp:sp>
    <dsp:sp modelId="{D479742C-11F4-401A-96DC-EBC52BD9BAD6}">
      <dsp:nvSpPr>
        <dsp:cNvPr id="0" name=""/>
        <dsp:cNvSpPr/>
      </dsp:nvSpPr>
      <dsp:spPr>
        <a:xfrm>
          <a:off x="0" y="496200"/>
          <a:ext cx="2209800" cy="6588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Simulates world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Collect simulation data</a:t>
          </a:r>
          <a:endParaRPr lang="en-US" sz="1500" kern="1200" dirty="0"/>
        </a:p>
      </dsp:txBody>
      <dsp:txXfrm>
        <a:off x="0" y="496200"/>
        <a:ext cx="2209800" cy="65880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7ADC383-5B21-41F4-9228-4BD622954671}">
      <dsp:nvSpPr>
        <dsp:cNvPr id="0" name=""/>
        <dsp:cNvSpPr/>
      </dsp:nvSpPr>
      <dsp:spPr>
        <a:xfrm>
          <a:off x="922" y="0"/>
          <a:ext cx="553212" cy="548640"/>
        </a:xfrm>
        <a:prstGeom prst="upArrow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F1DB3A4-D85C-41AF-A913-A8632293AC9A}">
      <dsp:nvSpPr>
        <dsp:cNvPr id="0" name=""/>
        <dsp:cNvSpPr/>
      </dsp:nvSpPr>
      <dsp:spPr>
        <a:xfrm>
          <a:off x="570730" y="0"/>
          <a:ext cx="938784" cy="54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0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Individual car status </a:t>
          </a:r>
          <a:endParaRPr lang="en-US" sz="1400" kern="1200" dirty="0"/>
        </a:p>
      </dsp:txBody>
      <dsp:txXfrm>
        <a:off x="570730" y="0"/>
        <a:ext cx="938784" cy="548640"/>
      </dsp:txXfrm>
    </dsp:sp>
    <dsp:sp modelId="{992FA20D-D9B5-4C16-A7C6-55445BB23A72}">
      <dsp:nvSpPr>
        <dsp:cNvPr id="0" name=""/>
        <dsp:cNvSpPr/>
      </dsp:nvSpPr>
      <dsp:spPr>
        <a:xfrm>
          <a:off x="166885" y="594359"/>
          <a:ext cx="553212" cy="548640"/>
        </a:xfrm>
        <a:prstGeom prst="downArrow">
          <a:avLst/>
        </a:prstGeom>
        <a:gradFill rotWithShape="0">
          <a:gsLst>
            <a:gs pos="0">
              <a:schemeClr val="accent5">
                <a:shade val="50000"/>
                <a:hueOff val="252972"/>
                <a:satOff val="-5595"/>
                <a:lumOff val="41987"/>
                <a:alphaOff val="0"/>
                <a:shade val="51000"/>
                <a:satMod val="130000"/>
              </a:schemeClr>
            </a:gs>
            <a:gs pos="80000">
              <a:schemeClr val="accent5">
                <a:shade val="50000"/>
                <a:hueOff val="252972"/>
                <a:satOff val="-5595"/>
                <a:lumOff val="41987"/>
                <a:alphaOff val="0"/>
                <a:shade val="93000"/>
                <a:satMod val="130000"/>
              </a:schemeClr>
            </a:gs>
            <a:gs pos="100000">
              <a:schemeClr val="accent5">
                <a:shade val="50000"/>
                <a:hueOff val="252972"/>
                <a:satOff val="-5595"/>
                <a:lumOff val="4198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383BFE1-302B-4B2D-9902-F9A196D278CA}">
      <dsp:nvSpPr>
        <dsp:cNvPr id="0" name=""/>
        <dsp:cNvSpPr/>
      </dsp:nvSpPr>
      <dsp:spPr>
        <a:xfrm>
          <a:off x="736693" y="594359"/>
          <a:ext cx="938784" cy="54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0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All cars status</a:t>
          </a:r>
          <a:endParaRPr lang="en-US" sz="1400" kern="1200" dirty="0"/>
        </a:p>
      </dsp:txBody>
      <dsp:txXfrm>
        <a:off x="736693" y="594359"/>
        <a:ext cx="938784" cy="54864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7ADC383-5B21-41F4-9228-4BD622954671}">
      <dsp:nvSpPr>
        <dsp:cNvPr id="0" name=""/>
        <dsp:cNvSpPr/>
      </dsp:nvSpPr>
      <dsp:spPr>
        <a:xfrm>
          <a:off x="983" y="0"/>
          <a:ext cx="590092" cy="585216"/>
        </a:xfrm>
        <a:prstGeom prst="upArrow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F1DB3A4-D85C-41AF-A913-A8632293AC9A}">
      <dsp:nvSpPr>
        <dsp:cNvPr id="0" name=""/>
        <dsp:cNvSpPr/>
      </dsp:nvSpPr>
      <dsp:spPr>
        <a:xfrm>
          <a:off x="608779" y="0"/>
          <a:ext cx="1001369" cy="585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0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Sensor data</a:t>
          </a:r>
          <a:endParaRPr lang="en-US" sz="1400" kern="1200" dirty="0"/>
        </a:p>
      </dsp:txBody>
      <dsp:txXfrm>
        <a:off x="608779" y="0"/>
        <a:ext cx="1001369" cy="585216"/>
      </dsp:txXfrm>
    </dsp:sp>
    <dsp:sp modelId="{992FA20D-D9B5-4C16-A7C6-55445BB23A72}">
      <dsp:nvSpPr>
        <dsp:cNvPr id="0" name=""/>
        <dsp:cNvSpPr/>
      </dsp:nvSpPr>
      <dsp:spPr>
        <a:xfrm>
          <a:off x="178011" y="633984"/>
          <a:ext cx="590092" cy="585216"/>
        </a:xfrm>
        <a:prstGeom prst="downArrow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383BFE1-302B-4B2D-9902-F9A196D278CA}">
      <dsp:nvSpPr>
        <dsp:cNvPr id="0" name=""/>
        <dsp:cNvSpPr/>
      </dsp:nvSpPr>
      <dsp:spPr>
        <a:xfrm>
          <a:off x="785806" y="633984"/>
          <a:ext cx="1001369" cy="585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0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AI commands</a:t>
          </a:r>
          <a:endParaRPr lang="en-US" sz="1400" kern="1200" dirty="0"/>
        </a:p>
      </dsp:txBody>
      <dsp:txXfrm>
        <a:off x="785806" y="633984"/>
        <a:ext cx="1001369" cy="585216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2BD587-54BE-4E54-B51A-0C5208AF01DD}">
      <dsp:nvSpPr>
        <dsp:cNvPr id="0" name=""/>
        <dsp:cNvSpPr/>
      </dsp:nvSpPr>
      <dsp:spPr>
        <a:xfrm>
          <a:off x="0" y="54321"/>
          <a:ext cx="1905000" cy="4320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AI Server</a:t>
          </a:r>
          <a:endParaRPr lang="en-US" sz="1500" kern="1200" dirty="0"/>
        </a:p>
      </dsp:txBody>
      <dsp:txXfrm>
        <a:off x="0" y="54321"/>
        <a:ext cx="1905000" cy="432000"/>
      </dsp:txXfrm>
    </dsp:sp>
    <dsp:sp modelId="{D479742C-11F4-401A-96DC-EBC52BD9BAD6}">
      <dsp:nvSpPr>
        <dsp:cNvPr id="0" name=""/>
        <dsp:cNvSpPr/>
      </dsp:nvSpPr>
      <dsp:spPr>
        <a:xfrm>
          <a:off x="0" y="486322"/>
          <a:ext cx="1905000" cy="658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Process sensor data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Generate car actions</a:t>
          </a:r>
          <a:endParaRPr lang="en-US" sz="1500" kern="1200" dirty="0"/>
        </a:p>
      </dsp:txBody>
      <dsp:txXfrm>
        <a:off x="0" y="486322"/>
        <a:ext cx="1905000" cy="65880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2BD587-54BE-4E54-B51A-0C5208AF01DD}">
      <dsp:nvSpPr>
        <dsp:cNvPr id="0" name=""/>
        <dsp:cNvSpPr/>
      </dsp:nvSpPr>
      <dsp:spPr>
        <a:xfrm>
          <a:off x="0" y="64200"/>
          <a:ext cx="2209800" cy="4320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Local Unity Client</a:t>
          </a:r>
          <a:endParaRPr lang="en-US" sz="1500" kern="1200" dirty="0"/>
        </a:p>
      </dsp:txBody>
      <dsp:txXfrm>
        <a:off x="0" y="64200"/>
        <a:ext cx="2209800" cy="432000"/>
      </dsp:txXfrm>
    </dsp:sp>
    <dsp:sp modelId="{D479742C-11F4-401A-96DC-EBC52BD9BAD6}">
      <dsp:nvSpPr>
        <dsp:cNvPr id="0" name=""/>
        <dsp:cNvSpPr/>
      </dsp:nvSpPr>
      <dsp:spPr>
        <a:xfrm>
          <a:off x="0" y="496200"/>
          <a:ext cx="2209800" cy="6588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Simulates world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Collect simulation data</a:t>
          </a:r>
          <a:endParaRPr lang="en-US" sz="1500" kern="1200" dirty="0"/>
        </a:p>
      </dsp:txBody>
      <dsp:txXfrm>
        <a:off x="0" y="496200"/>
        <a:ext cx="2209800" cy="65880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2BD587-54BE-4E54-B51A-0C5208AF01DD}">
      <dsp:nvSpPr>
        <dsp:cNvPr id="0" name=""/>
        <dsp:cNvSpPr/>
      </dsp:nvSpPr>
      <dsp:spPr>
        <a:xfrm>
          <a:off x="0" y="64200"/>
          <a:ext cx="2209800" cy="4320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Local Unity Client</a:t>
          </a:r>
          <a:endParaRPr lang="en-US" sz="1500" kern="1200" dirty="0"/>
        </a:p>
      </dsp:txBody>
      <dsp:txXfrm>
        <a:off x="0" y="64200"/>
        <a:ext cx="2209800" cy="432000"/>
      </dsp:txXfrm>
    </dsp:sp>
    <dsp:sp modelId="{D479742C-11F4-401A-96DC-EBC52BD9BAD6}">
      <dsp:nvSpPr>
        <dsp:cNvPr id="0" name=""/>
        <dsp:cNvSpPr/>
      </dsp:nvSpPr>
      <dsp:spPr>
        <a:xfrm>
          <a:off x="0" y="496200"/>
          <a:ext cx="2209800" cy="6588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Simulates world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Collect simulation data</a:t>
          </a:r>
          <a:endParaRPr lang="en-US" sz="1500" kern="1200" dirty="0"/>
        </a:p>
      </dsp:txBody>
      <dsp:txXfrm>
        <a:off x="0" y="496200"/>
        <a:ext cx="2209800" cy="658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CABC2-6C0D-418A-A367-3A4A89317A4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EA72D-323C-4071-B677-5CCADD694C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EA72D-323C-4071-B677-5CCADD694C0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5893-5140-455E-90E0-B404F9EA601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0909-4BAA-4E63-8F68-4783ECBE1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5893-5140-455E-90E0-B404F9EA601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0909-4BAA-4E63-8F68-4783ECBE1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5893-5140-455E-90E0-B404F9EA601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0909-4BAA-4E63-8F68-4783ECBE1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5893-5140-455E-90E0-B404F9EA601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0909-4BAA-4E63-8F68-4783ECBE1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5893-5140-455E-90E0-B404F9EA601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0909-4BAA-4E63-8F68-4783ECBE1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5893-5140-455E-90E0-B404F9EA601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0909-4BAA-4E63-8F68-4783ECBE1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5893-5140-455E-90E0-B404F9EA601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0909-4BAA-4E63-8F68-4783ECBE1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5893-5140-455E-90E0-B404F9EA601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0909-4BAA-4E63-8F68-4783ECBE1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5893-5140-455E-90E0-B404F9EA601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0909-4BAA-4E63-8F68-4783ECBE1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5893-5140-455E-90E0-B404F9EA601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0909-4BAA-4E63-8F68-4783ECBE1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5893-5140-455E-90E0-B404F9EA601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0909-4BAA-4E63-8F68-4783ECBE1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A5893-5140-455E-90E0-B404F9EA601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20909-4BAA-4E63-8F68-4783ECBE1C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9" Type="http://schemas.openxmlformats.org/officeDocument/2006/relationships/diagramLayout" Target="../diagrams/layout8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42" Type="http://schemas.microsoft.com/office/2007/relationships/diagramDrawing" Target="../diagrams/drawing8.xml"/><Relationship Id="rId47" Type="http://schemas.microsoft.com/office/2007/relationships/diagramDrawing" Target="../diagrams/drawing9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38" Type="http://schemas.openxmlformats.org/officeDocument/2006/relationships/diagramData" Target="../diagrams/data8.xml"/><Relationship Id="rId46" Type="http://schemas.openxmlformats.org/officeDocument/2006/relationships/diagramColors" Target="../diagrams/colors9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41" Type="http://schemas.openxmlformats.org/officeDocument/2006/relationships/diagramColors" Target="../diagrams/colors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40" Type="http://schemas.openxmlformats.org/officeDocument/2006/relationships/diagramQuickStyle" Target="../diagrams/quickStyle8.xml"/><Relationship Id="rId45" Type="http://schemas.openxmlformats.org/officeDocument/2006/relationships/diagramQuickStyle" Target="../diagrams/quickStyle9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4" Type="http://schemas.openxmlformats.org/officeDocument/2006/relationships/diagramLayout" Target="../diagrams/layout9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43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304800" y="304800"/>
          <a:ext cx="85344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/>
          <p:cNvGraphicFramePr/>
          <p:nvPr/>
        </p:nvGraphicFramePr>
        <p:xfrm>
          <a:off x="2895600" y="990600"/>
          <a:ext cx="3505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1524000" y="2438400"/>
          <a:ext cx="1905000" cy="1199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381000" y="5181600"/>
          <a:ext cx="22098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533400" y="1143000"/>
            <a:ext cx="0" cy="388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31" name="Diagram 30"/>
          <p:cNvGraphicFramePr/>
          <p:nvPr/>
        </p:nvGraphicFramePr>
        <p:xfrm>
          <a:off x="533400" y="1143000"/>
          <a:ext cx="1676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533400" y="11430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Diagram 35"/>
          <p:cNvGraphicFramePr/>
          <p:nvPr/>
        </p:nvGraphicFramePr>
        <p:xfrm>
          <a:off x="685800" y="3886200"/>
          <a:ext cx="178816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V="1">
            <a:off x="2514600" y="3657600"/>
            <a:ext cx="0" cy="15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43" name="Diagram 42"/>
          <p:cNvGraphicFramePr/>
          <p:nvPr/>
        </p:nvGraphicFramePr>
        <p:xfrm>
          <a:off x="4038600" y="2438400"/>
          <a:ext cx="1905000" cy="1199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sp>
        <p:nvSpPr>
          <p:cNvPr id="44" name="Plus 43"/>
          <p:cNvSpPr/>
          <p:nvPr/>
        </p:nvSpPr>
        <p:spPr>
          <a:xfrm>
            <a:off x="6400800" y="2590800"/>
            <a:ext cx="914400" cy="914400"/>
          </a:xfrm>
          <a:prstGeom prst="mathPlu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Diagram 45"/>
          <p:cNvGraphicFramePr/>
          <p:nvPr/>
        </p:nvGraphicFramePr>
        <p:xfrm>
          <a:off x="2895600" y="5181600"/>
          <a:ext cx="22098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47" name="Diagram 46"/>
          <p:cNvGraphicFramePr/>
          <p:nvPr/>
        </p:nvGraphicFramePr>
        <p:xfrm>
          <a:off x="5410200" y="5181600"/>
          <a:ext cx="22098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48" name="Plus 47"/>
          <p:cNvSpPr/>
          <p:nvPr/>
        </p:nvSpPr>
        <p:spPr>
          <a:xfrm>
            <a:off x="7772400" y="5029200"/>
            <a:ext cx="914400" cy="914400"/>
          </a:xfrm>
          <a:prstGeom prst="mathPlu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5410200" y="3657600"/>
            <a:ext cx="228600" cy="15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53000" y="3657600"/>
            <a:ext cx="381000" cy="15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733800" y="35814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733800" y="22098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248400" y="35814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248400" y="22098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696200" y="5867400"/>
            <a:ext cx="10668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More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315200" y="2819400"/>
            <a:ext cx="10668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chemeClr val="accent3"/>
                </a:solidFill>
              </a:rPr>
              <a:t>More</a:t>
            </a:r>
            <a:endParaRPr lang="en-US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038600" y="3886200"/>
            <a:ext cx="1219200" cy="99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Multiple Clients can go to same AI server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79</Words>
  <Application>Microsoft Office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11</cp:revision>
  <dcterms:created xsi:type="dcterms:W3CDTF">2013-07-19T19:30:00Z</dcterms:created>
  <dcterms:modified xsi:type="dcterms:W3CDTF">2013-07-19T20:50:18Z</dcterms:modified>
</cp:coreProperties>
</file>