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366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1f84dd056c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1f84dd056c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1e9aedba7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1e9aedba70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1e7ab55503_0_4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1e7ab55503_0_4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1e7ab55503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1e7ab55503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1e7ab55503_0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1e7ab55503_0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e7ab55503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e7ab55503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1e7ab55503_0_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1e7ab55503_0_3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1e7ab55503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1e7ab55503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1e7ab55503_0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1e7ab55503_0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1e7ab55503_0_3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1e7ab55503_0_3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 text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1e7ab55503_0_3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1e7ab55503_0_3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23 user stories, taken from kanban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Stories starting with A are account related, P is player related, H is host related, and M is admin related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Pink icon is Will, Green is Jack, Multicolor is Victoria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Stories labeled H0.3 or P7.1 are slices determined during later sprints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1e7ab55503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1e7ab55503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1f84dd056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1f84dd056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Bigger table, organization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Crazy Eights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Victoria, Will, and Jack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253676">
            <a:off x="7728057" y="-1400226"/>
            <a:ext cx="1526932" cy="2333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241620">
            <a:off x="7663836" y="-1291529"/>
            <a:ext cx="1526934" cy="2333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515053">
            <a:off x="7879510" y="-975141"/>
            <a:ext cx="1526935" cy="2333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9493777">
            <a:off x="8028415" y="3783143"/>
            <a:ext cx="1526933" cy="2333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481721">
            <a:off x="7938483" y="3694528"/>
            <a:ext cx="1526935" cy="233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755153">
            <a:off x="7579314" y="3827246"/>
            <a:ext cx="1526935" cy="2333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7590859">
            <a:off x="-209129" y="3948792"/>
            <a:ext cx="1526933" cy="2333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8602914">
            <a:off x="-146321" y="3839270"/>
            <a:ext cx="1526933" cy="2333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9329483">
            <a:off x="-366079" y="3525704"/>
            <a:ext cx="1526936" cy="2333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467845">
            <a:off x="-760593" y="-1133936"/>
            <a:ext cx="1526933" cy="2333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479898">
            <a:off x="-666598" y="-1049649"/>
            <a:ext cx="1526935" cy="233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206466">
            <a:off x="-314063" y="-1199100"/>
            <a:ext cx="1526937" cy="2333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2</a:t>
            </a:r>
            <a:endParaRPr/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4760" y="2571750"/>
            <a:ext cx="6014490" cy="25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2"/>
          <p:cNvSpPr txBox="1"/>
          <p:nvPr/>
        </p:nvSpPr>
        <p:spPr>
          <a:xfrm>
            <a:off x="3121650" y="1017725"/>
            <a:ext cx="2900700" cy="13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Jack</a:t>
            </a:r>
            <a:endParaRPr sz="1800">
              <a:solidFill>
                <a:schemeClr val="lt2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Join Game</a:t>
            </a:r>
            <a:endParaRPr>
              <a:solidFill>
                <a:schemeClr val="lt2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Leave Game</a:t>
            </a:r>
            <a:endParaRPr>
              <a:solidFill>
                <a:schemeClr val="lt2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Play Card 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40" name="Google Shape;140;p22"/>
          <p:cNvSpPr txBox="1"/>
          <p:nvPr/>
        </p:nvSpPr>
        <p:spPr>
          <a:xfrm>
            <a:off x="6022350" y="1017725"/>
            <a:ext cx="2900700" cy="13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Victoria</a:t>
            </a:r>
            <a:endParaRPr sz="1800">
              <a:solidFill>
                <a:schemeClr val="lt2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Create Lobby </a:t>
            </a:r>
            <a:endParaRPr>
              <a:solidFill>
                <a:schemeClr val="lt2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Accept Friend</a:t>
            </a:r>
            <a:endParaRPr>
              <a:solidFill>
                <a:schemeClr val="lt2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View Games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41" name="Google Shape;141;p22"/>
          <p:cNvSpPr txBox="1"/>
          <p:nvPr/>
        </p:nvSpPr>
        <p:spPr>
          <a:xfrm>
            <a:off x="220950" y="1017725"/>
            <a:ext cx="3001200" cy="13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Will</a:t>
            </a:r>
            <a:endParaRPr sz="1800">
              <a:solidFill>
                <a:schemeClr val="lt2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Account Login / Sign up</a:t>
            </a:r>
            <a:endParaRPr>
              <a:solidFill>
                <a:schemeClr val="lt2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Change password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3</a:t>
            </a:r>
            <a:endParaRPr/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9312" y="2609125"/>
            <a:ext cx="5985375" cy="24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3"/>
          <p:cNvSpPr txBox="1"/>
          <p:nvPr/>
        </p:nvSpPr>
        <p:spPr>
          <a:xfrm>
            <a:off x="3121650" y="1017725"/>
            <a:ext cx="2900700" cy="13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Jack</a:t>
            </a:r>
            <a:endParaRPr sz="1800">
              <a:solidFill>
                <a:schemeClr val="lt2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End Game</a:t>
            </a:r>
            <a:endParaRPr>
              <a:solidFill>
                <a:schemeClr val="lt2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Connect users to game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49" name="Google Shape;149;p23"/>
          <p:cNvSpPr txBox="1"/>
          <p:nvPr/>
        </p:nvSpPr>
        <p:spPr>
          <a:xfrm>
            <a:off x="6022350" y="1017725"/>
            <a:ext cx="2900700" cy="13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Victoria</a:t>
            </a:r>
            <a:endParaRPr sz="1800">
              <a:solidFill>
                <a:schemeClr val="lt2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Tutorial / Ads</a:t>
            </a:r>
            <a:endParaRPr>
              <a:solidFill>
                <a:schemeClr val="lt2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Technical Task: Improve UI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50" name="Google Shape;150;p23"/>
          <p:cNvSpPr txBox="1"/>
          <p:nvPr/>
        </p:nvSpPr>
        <p:spPr>
          <a:xfrm>
            <a:off x="220950" y="1017725"/>
            <a:ext cx="2900700" cy="13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Will</a:t>
            </a:r>
            <a:endParaRPr sz="1800">
              <a:solidFill>
                <a:schemeClr val="lt2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Add Friend</a:t>
            </a:r>
            <a:endParaRPr>
              <a:solidFill>
                <a:schemeClr val="lt2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Send/Read Messages</a:t>
            </a:r>
            <a:endParaRPr>
              <a:solidFill>
                <a:schemeClr val="lt2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Reports</a:t>
            </a:r>
            <a:endParaRPr>
              <a:solidFill>
                <a:schemeClr val="lt2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Change password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body" idx="1"/>
          </p:nvPr>
        </p:nvSpPr>
        <p:spPr>
          <a:xfrm>
            <a:off x="311700" y="1223050"/>
            <a:ext cx="4110900" cy="34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Written with Jest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Backend game functionality was well covered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Webpage functions and components lacked in coverage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Neglected testing, something to consider for next time</a:t>
            </a:r>
            <a:endParaRPr/>
          </a:p>
        </p:txBody>
      </p:sp>
      <p:pic>
        <p:nvPicPr>
          <p:cNvPr id="157" name="Google Shape;157;p24"/>
          <p:cNvPicPr preferRelativeResize="0"/>
          <p:nvPr/>
        </p:nvPicPr>
        <p:blipFill rotWithShape="1">
          <a:blip r:embed="rId3">
            <a:alphaModFix/>
          </a:blip>
          <a:srcRect r="783"/>
          <a:stretch/>
        </p:blipFill>
        <p:spPr>
          <a:xfrm>
            <a:off x="4440537" y="2641825"/>
            <a:ext cx="4536100" cy="143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2600" y="1223043"/>
            <a:ext cx="4571975" cy="891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</a:t>
            </a:r>
            <a:endParaRPr/>
          </a:p>
        </p:txBody>
      </p:sp>
      <p:sp>
        <p:nvSpPr>
          <p:cNvPr id="164" name="Google Shape;16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No specific leader, we did not need one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Learned to communicate and work effectively as a team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Main barrier was lack of knowledge and time, which affected quality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/>
          <p:nvPr/>
        </p:nvSpPr>
        <p:spPr>
          <a:xfrm>
            <a:off x="4024700" y="1017725"/>
            <a:ext cx="4638300" cy="35898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</a:rPr>
              <a:t>Our Solution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</a:rPr>
              <a:t>—------------------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</a:rPr>
              <a:t>Multiplayer Functionality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</a:rPr>
              <a:t>Password Protected Lobbies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</a:rPr>
              <a:t>Full Crazy 8’s Functionality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</a:rPr>
              <a:t>User Signup / Sign In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</a:rPr>
              <a:t>Betting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</a:rPr>
              <a:t>Administrator Account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</a:rPr>
              <a:t>Advertising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</a:rPr>
              <a:t>Friends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</a:rPr>
              <a:t>Player Messaging</a:t>
            </a:r>
            <a:endParaRPr sz="2000" dirty="0">
              <a:solidFill>
                <a:schemeClr val="dk1"/>
              </a:solidFill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253676">
            <a:off x="7728057" y="-1400226"/>
            <a:ext cx="1526932" cy="2333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241620">
            <a:off x="7663836" y="-1291529"/>
            <a:ext cx="1526934" cy="2333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515053">
            <a:off x="7879510" y="-975141"/>
            <a:ext cx="1526935" cy="2333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15975" y="-399675"/>
            <a:ext cx="1178850" cy="11788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pic>
        <p:nvPicPr>
          <p:cNvPr id="78" name="Google Shape;7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71675" y="4259075"/>
            <a:ext cx="1178850" cy="117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21550" y="3844325"/>
            <a:ext cx="1178850" cy="117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2100" y="4350200"/>
            <a:ext cx="1178850" cy="117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762488">
            <a:off x="-625899" y="2877809"/>
            <a:ext cx="2994199" cy="286323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/>
          <p:nvPr/>
        </p:nvSpPr>
        <p:spPr>
          <a:xfrm>
            <a:off x="245650" y="1131275"/>
            <a:ext cx="3452700" cy="17514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Client Eric Ebert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—---------------------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Requested: A functional multiplayer Crazy 8’s Game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and Design</a:t>
            </a:r>
            <a:endParaRPr/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6335" y="3435801"/>
            <a:ext cx="1588813" cy="1569797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5313" y="3569618"/>
            <a:ext cx="1453374" cy="1435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75450" y="545775"/>
            <a:ext cx="6793100" cy="3304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97699" y="3569625"/>
            <a:ext cx="1177951" cy="1435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and Design cont.</a:t>
            </a:r>
            <a:endParaRPr/>
          </a:p>
        </p:txBody>
      </p:sp>
      <p:sp>
        <p:nvSpPr>
          <p:cNvPr id="97" name="Google Shape;97;p16"/>
          <p:cNvSpPr txBox="1"/>
          <p:nvPr/>
        </p:nvSpPr>
        <p:spPr>
          <a:xfrm>
            <a:off x="311700" y="1236600"/>
            <a:ext cx="3561000" cy="3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Classes were all in the backend</a:t>
            </a:r>
            <a:endParaRPr sz="1800">
              <a:solidFill>
                <a:schemeClr val="lt2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2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Classes: Game, Player, Deck, Card</a:t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1017" y="1408525"/>
            <a:ext cx="5448607" cy="32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1700" y="539750"/>
            <a:ext cx="2668650" cy="406402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0650" y="1064450"/>
            <a:ext cx="3387600" cy="3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NOSQL</a:t>
            </a:r>
            <a:endParaRPr sz="1800">
              <a:solidFill>
                <a:schemeClr val="lt2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Firebase</a:t>
            </a:r>
            <a:endParaRPr sz="1800">
              <a:solidFill>
                <a:schemeClr val="lt2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4 Collections</a:t>
            </a:r>
            <a:endParaRPr sz="1800">
              <a:solidFill>
                <a:schemeClr val="lt2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○"/>
            </a:pPr>
            <a:r>
              <a:rPr lang="en" sz="1800">
                <a:solidFill>
                  <a:schemeClr val="lt2"/>
                </a:solidFill>
              </a:rPr>
              <a:t>Users</a:t>
            </a:r>
            <a:endParaRPr sz="1800">
              <a:solidFill>
                <a:schemeClr val="lt2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○"/>
            </a:pPr>
            <a:r>
              <a:rPr lang="en" sz="1800">
                <a:solidFill>
                  <a:schemeClr val="lt2"/>
                </a:solidFill>
              </a:rPr>
              <a:t>Reports</a:t>
            </a:r>
            <a:endParaRPr sz="1800">
              <a:solidFill>
                <a:schemeClr val="lt2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○"/>
            </a:pPr>
            <a:r>
              <a:rPr lang="en" sz="1800">
                <a:solidFill>
                  <a:schemeClr val="lt2"/>
                </a:solidFill>
              </a:rPr>
              <a:t>Conversations</a:t>
            </a:r>
            <a:endParaRPr sz="1800">
              <a:solidFill>
                <a:schemeClr val="lt2"/>
              </a:solidFill>
            </a:endParaRPr>
          </a:p>
          <a:p>
            <a:pPr marL="137160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■"/>
            </a:pPr>
            <a:r>
              <a:rPr lang="en" sz="1800">
                <a:solidFill>
                  <a:schemeClr val="lt2"/>
                </a:solidFill>
              </a:rPr>
              <a:t>Messages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Persistence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and User Stories</a:t>
            </a:r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Meeting with the client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stories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Kanban board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Points and slices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9841" y="152400"/>
            <a:ext cx="2672659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450" y="152400"/>
            <a:ext cx="2314359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6525" y="135100"/>
            <a:ext cx="2333125" cy="4873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1</a:t>
            </a:r>
            <a:endParaRPr/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3568" y="2571750"/>
            <a:ext cx="6016858" cy="247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1"/>
          <p:cNvSpPr txBox="1"/>
          <p:nvPr/>
        </p:nvSpPr>
        <p:spPr>
          <a:xfrm>
            <a:off x="3121650" y="1017725"/>
            <a:ext cx="2900700" cy="13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Jack</a:t>
            </a:r>
            <a:endParaRPr sz="1800">
              <a:solidFill>
                <a:schemeClr val="lt2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Play Card</a:t>
            </a:r>
            <a:endParaRPr>
              <a:solidFill>
                <a:schemeClr val="lt2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Draw Card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6022350" y="1017725"/>
            <a:ext cx="2900700" cy="13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Victoria</a:t>
            </a:r>
            <a:endParaRPr sz="1800">
              <a:solidFill>
                <a:schemeClr val="lt2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Start Game</a:t>
            </a:r>
            <a:endParaRPr>
              <a:solidFill>
                <a:schemeClr val="lt2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Create Lobby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220950" y="1017725"/>
            <a:ext cx="2900700" cy="13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Will</a:t>
            </a:r>
            <a:endParaRPr sz="1800">
              <a:solidFill>
                <a:schemeClr val="lt2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CRUD For Accounts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279</Words>
  <Application>Microsoft Office PowerPoint</Application>
  <PresentationFormat>On-screen Show (16:9)</PresentationFormat>
  <Paragraphs>87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Arial</vt:lpstr>
      <vt:lpstr>Simple Dark</vt:lpstr>
      <vt:lpstr>Crazy Eights</vt:lpstr>
      <vt:lpstr>Introduction</vt:lpstr>
      <vt:lpstr>Architecture and Design</vt:lpstr>
      <vt:lpstr>Architecture and Design cont.</vt:lpstr>
      <vt:lpstr>Persistence</vt:lpstr>
      <vt:lpstr>Requirements and User Stories</vt:lpstr>
      <vt:lpstr>PowerPoint Presentation</vt:lpstr>
      <vt:lpstr>Development</vt:lpstr>
      <vt:lpstr>Sprint 1</vt:lpstr>
      <vt:lpstr>Sprint 2</vt:lpstr>
      <vt:lpstr>Sprint 3</vt:lpstr>
      <vt:lpstr>Testing</vt:lpstr>
      <vt:lpstr>Reflection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jack formato</cp:lastModifiedBy>
  <cp:revision>1</cp:revision>
  <dcterms:modified xsi:type="dcterms:W3CDTF">2024-12-16T09:45:07Z</dcterms:modified>
</cp:coreProperties>
</file>