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97" autoAdjust="0"/>
  </p:normalViewPr>
  <p:slideViewPr>
    <p:cSldViewPr>
      <p:cViewPr varScale="1">
        <p:scale>
          <a:sx n="80" d="100"/>
          <a:sy n="80" d="100"/>
        </p:scale>
        <p:origin x="-21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855D2-B057-4F84-9428-CCFB20596B55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F889-DFAC-402B-BEE6-DFA30C2BFA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CC6A-BBC4-4E0D-B776-1AB8DD680E74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A3A9-F82D-4463-818A-3373578F80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"/>
            <a:ext cx="7286676" cy="78579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何謂電壓降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1285860"/>
            <a:ext cx="6572296" cy="478634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825" y="1116013"/>
            <a:ext cx="6711928" cy="48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你的用電方法安全嗎？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358114" cy="526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1.6mm老舊電線更新2.0mm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2"/>
          </p:nvPr>
        </p:nvSpPr>
        <p:spPr>
          <a:xfrm>
            <a:off x="4714876" y="178592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b="1" dirty="0"/>
              <a:t>消防局資訊表示，</a:t>
            </a:r>
            <a:r>
              <a:rPr lang="zh-TW" b="1" dirty="0">
                <a:solidFill>
                  <a:srgbClr val="FF0000"/>
                </a:solidFill>
              </a:rPr>
              <a:t>同一插座或延長線</a:t>
            </a:r>
            <a:r>
              <a:rPr lang="zh-TW" b="1" dirty="0"/>
              <a:t>連接過多高功率電器，如電鍋、熱水瓶、電熨斗等，總量超過負荷值，也會引起短路走火。因此長期不當使用微波爐、電暖爐、烤箱、 除濕機、乾衣機、開飲機等電器用品，都是容易讓全家人處於電線三高風險中的最大因素。</a:t>
            </a:r>
            <a:endParaRPr dirty="0"/>
          </a:p>
        </p:txBody>
      </p:sp>
      <p:pic>
        <p:nvPicPr>
          <p:cNvPr id="106" name="Google Shape;10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472" y="1643050"/>
            <a:ext cx="3857652" cy="468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 b="1">
                <a:solidFill>
                  <a:srgbClr val="FF0000"/>
                </a:solidFill>
              </a:rPr>
              <a:t>家庭配線的標準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2"/>
          </p:nvPr>
        </p:nvSpPr>
        <p:spPr>
          <a:xfrm>
            <a:off x="6286512" y="1643050"/>
            <a:ext cx="2571768" cy="450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b="1">
                <a:solidFill>
                  <a:schemeClr val="dk1"/>
                </a:solidFill>
              </a:rPr>
              <a:t>1.6mm電線線徑為老舊的配線，以現在家庭電器的用電量，線徑已過小，應該改善為2.0mm,才能安全的應付新時代電器用量的大增。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3" name="Google Shape;11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472" y="1643050"/>
            <a:ext cx="5429288" cy="455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為何有產生火災的危險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0034" y="1357298"/>
            <a:ext cx="8072494" cy="4643470"/>
          </a:xfrm>
        </p:spPr>
        <p:txBody>
          <a:bodyPr/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x V</a:t>
            </a:r>
            <a:r>
              <a:rPr lang="zh-TW" altLang="en-US" dirty="0" smtClean="0"/>
              <a:t> </a:t>
            </a:r>
            <a:r>
              <a:rPr lang="en-US" altLang="zh-TW" dirty="0" smtClean="0"/>
              <a:t>= I^2 x R =V^2 / R     ^2:</a:t>
            </a:r>
            <a:r>
              <a:rPr lang="zh-TW" altLang="en-US" b="1" dirty="0" smtClean="0"/>
              <a:t>表平方</a:t>
            </a:r>
            <a:endParaRPr lang="en-US" altLang="zh-TW" b="1" dirty="0" smtClean="0"/>
          </a:p>
          <a:p>
            <a:r>
              <a:rPr lang="en-US" altLang="zh-TW" b="1" dirty="0" smtClean="0"/>
              <a:t>P:</a:t>
            </a:r>
            <a:r>
              <a:rPr lang="zh-TW" altLang="en-US" b="1" dirty="0" smtClean="0"/>
              <a:t>功耗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功率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 ，在電阻性負荷時，</a:t>
            </a:r>
            <a:r>
              <a:rPr lang="en-US" altLang="zh-TW" b="1" dirty="0" smtClean="0"/>
              <a:t>P=W</a:t>
            </a:r>
            <a:r>
              <a:rPr lang="zh-TW" altLang="en-US" b="1" dirty="0" smtClean="0"/>
              <a:t>，產生熱能，發熱發燙，有時會</a:t>
            </a:r>
            <a:r>
              <a:rPr lang="zh-TW" altLang="en-US" b="1" dirty="0" smtClean="0">
                <a:solidFill>
                  <a:srgbClr val="FF0000"/>
                </a:solidFill>
              </a:rPr>
              <a:t>發火產生火災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643314"/>
            <a:ext cx="73247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一般家庭內的配電系統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185277" cy="432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1.6mm</a:t>
            </a:r>
            <a:r>
              <a:rPr lang="zh-TW" altLang="en-US" b="1" dirty="0" smtClean="0">
                <a:solidFill>
                  <a:srgbClr val="FF0000"/>
                </a:solidFill>
              </a:rPr>
              <a:t>內線的勘用檢測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59101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2.0mm</a:t>
            </a:r>
            <a:r>
              <a:rPr lang="zh-TW" altLang="en-US" b="1" dirty="0" smtClean="0">
                <a:solidFill>
                  <a:srgbClr val="FF0000"/>
                </a:solidFill>
              </a:rPr>
              <a:t>內線的勘用檢測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5500726" cy="567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插座接觸不良產生熱溫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2979" y="1233488"/>
            <a:ext cx="72694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231</Words>
  <Application>Microsoft Office PowerPoint</Application>
  <PresentationFormat>如螢幕大小 (4:3)</PresentationFormat>
  <Paragraphs>13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何謂電壓降</vt:lpstr>
      <vt:lpstr>你的用電方法安全嗎？</vt:lpstr>
      <vt:lpstr>1.6mm老舊電線更新2.0mm</vt:lpstr>
      <vt:lpstr>家庭配線的標準</vt:lpstr>
      <vt:lpstr>為何有產生火災的危險</vt:lpstr>
      <vt:lpstr>一般家庭內的配電系統</vt:lpstr>
      <vt:lpstr>1.6mm內線的勘用檢測</vt:lpstr>
      <vt:lpstr>2.0mm內線的勘用檢測</vt:lpstr>
      <vt:lpstr>插座接觸不良產生熱溫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何謂壓降</dc:title>
  <dc:creator>dynatekus@hotmail.com</dc:creator>
  <cp:lastModifiedBy>dynatekus@hotmail.com</cp:lastModifiedBy>
  <cp:revision>14</cp:revision>
  <dcterms:created xsi:type="dcterms:W3CDTF">2021-06-01T11:06:55Z</dcterms:created>
  <dcterms:modified xsi:type="dcterms:W3CDTF">2021-06-08T03:41:10Z</dcterms:modified>
</cp:coreProperties>
</file>