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70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3633-2C25-2AA9-20D6-F0D65DD89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9D340-C8D5-CB58-EF25-CA1BD6866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10A1-7679-E246-269A-9436069E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050-20D1-43DD-9B51-8BF086C69851}" type="datetimeFigureOut">
              <a:rPr lang="en-US" smtClean="0"/>
              <a:t>14-Apr-24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4A860-F842-C0D6-56D5-C9A5EAE2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F5A4-8476-F4D1-06E6-867A30B0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2EA3-B690-4656-8AE9-EA8FAC1E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2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ED0E-8819-9B52-7FFD-85E1C637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2FAF9-EBD8-EF36-B498-411AF3C9E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CEBBC-85D6-5E92-149C-90FD0173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050-20D1-43DD-9B51-8BF086C69851}" type="datetimeFigureOut">
              <a:rPr lang="en-US" smtClean="0"/>
              <a:t>14-Apr-24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0BDA-F4AB-D990-C2FE-32A81701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7E13-0D0D-5152-6D69-3693F623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2EA3-B690-4656-8AE9-EA8FAC1E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8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84E1D-B419-F1FD-DC0E-09103FCA2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8F532-073F-F9C6-72B6-0B38A17DC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1D11-9CD6-0330-27F2-14F75188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050-20D1-43DD-9B51-8BF086C69851}" type="datetimeFigureOut">
              <a:rPr lang="en-US" smtClean="0"/>
              <a:t>14-Apr-24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15E8-F8D5-8806-A07B-2FED99BD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2D44-1601-D516-4742-3C9FA240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2EA3-B690-4656-8AE9-EA8FAC1E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5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AED8-CACC-CEAA-C3F8-CC735BF8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11A8-2A20-845B-DEDA-D78A7B58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32D8B-5BD5-2B05-CB66-40BE2BB4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050-20D1-43DD-9B51-8BF086C69851}" type="datetimeFigureOut">
              <a:rPr lang="en-US" smtClean="0"/>
              <a:t>14-Apr-24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CA7D-EAB1-578A-4E89-D69A4481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ED9D-8F0C-E002-D6D9-8AF9EB77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2EA3-B690-4656-8AE9-EA8FAC1E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6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6AB4-02E6-C13E-C8AE-97AF77E5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0F2B4-741A-7375-68A2-44B993DFE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9B23-FF5C-4261-BBF8-ABB44DC5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050-20D1-43DD-9B51-8BF086C69851}" type="datetimeFigureOut">
              <a:rPr lang="en-US" smtClean="0"/>
              <a:t>14-Apr-24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99B2A-12BA-0F9F-2E0B-7C4EF773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FC67F-BDBE-74D7-92A1-E52A3719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2EA3-B690-4656-8AE9-EA8FAC1E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D50-3E74-2C50-4BD0-112B6DA2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4D6E-5939-19A3-CD3A-0606EF4CD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1E4D8-2D7A-31FA-C9AE-1B3FA1D47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1FE9-74CE-D2E7-F1C4-5F2704AD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050-20D1-43DD-9B51-8BF086C69851}" type="datetimeFigureOut">
              <a:rPr lang="en-US" smtClean="0"/>
              <a:t>14-Apr-24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A7A9A-2D4C-FE91-5C80-90279355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BC9EC-0486-2335-11EB-A2F3C07E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2EA3-B690-4656-8AE9-EA8FAC1E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2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48AB-B81C-475A-7583-BB5F85C9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30C80-DE22-FFB1-EE19-B439AA1C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67E71-5DCB-1817-0CBB-163B949E7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8C300-6A60-9AE0-EF85-31B5A9C1D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9C920-35FD-E6A4-4D13-2A105E5BE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3AC97-8E89-06E3-EB75-C200BA53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050-20D1-43DD-9B51-8BF086C69851}" type="datetimeFigureOut">
              <a:rPr lang="en-US" smtClean="0"/>
              <a:t>14-Apr-24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7B704-806D-0933-4A21-9ACC35C8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E021D-E535-D98B-6624-7B853A3D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2EA3-B690-4656-8AE9-EA8FAC1E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8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C780-8E8F-EE1B-5830-C82C957B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4A8E3-4197-EF98-BBBD-66F1267C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050-20D1-43DD-9B51-8BF086C69851}" type="datetimeFigureOut">
              <a:rPr lang="en-US" smtClean="0"/>
              <a:t>14-Apr-24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D9F1F-39BA-BC19-01C0-37F08C31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3E916-02F2-1F91-A679-91377E29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2EA3-B690-4656-8AE9-EA8FAC1E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8F0DE-5FD3-903D-F9E1-5F08E5E4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050-20D1-43DD-9B51-8BF086C69851}" type="datetimeFigureOut">
              <a:rPr lang="en-US" smtClean="0"/>
              <a:t>14-Apr-24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89023-9735-2AD1-4E82-FFFE1CC4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372C4-CF44-17F6-1CCC-344EEC48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2EA3-B690-4656-8AE9-EA8FAC1E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A631-2DB3-F77E-64D7-BC9F50A5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4A6B3-5344-612E-2568-D307700E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4DBD6-529C-48A3-49E1-1D9B831B5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B496E-B1F6-75AE-16C3-2733C8A6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050-20D1-43DD-9B51-8BF086C69851}" type="datetimeFigureOut">
              <a:rPr lang="en-US" smtClean="0"/>
              <a:t>14-Apr-24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B12E-F66B-1FE2-643A-F82BF71F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97A48-A5E9-5C3A-5B35-17F19BDD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2EA3-B690-4656-8AE9-EA8FAC1E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2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8E93-5864-D281-955F-7C34E8B4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AD168-0641-AED1-A50F-D856137FF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85A32-D973-746F-5EDF-CC5CB91E6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F103A-E10C-D59A-6697-D7844E8F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050-20D1-43DD-9B51-8BF086C69851}" type="datetimeFigureOut">
              <a:rPr lang="en-US" smtClean="0"/>
              <a:t>14-Apr-24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EE879-5459-DA04-DCBA-AC87E361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5FCCF-00C8-363F-F872-06512E62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2EA3-B690-4656-8AE9-EA8FAC1E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4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2061F-701F-1C7E-6B31-6168E9CB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CF0CA-E7A5-F2AC-7104-728BEC37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AF0F-A8A9-005D-9BA4-9E213F74F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D050-20D1-43DD-9B51-8BF086C69851}" type="datetimeFigureOut">
              <a:rPr lang="en-US" smtClean="0"/>
              <a:t>14-Apr-24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F8E91-BE82-7960-6C53-1FA3D5044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F8048-1738-6106-703A-553928424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92EA3-B690-4656-8AE9-EA8FAC1E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2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BF78-60BB-C81E-4791-8C03B7F8A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Magnetometer Calibration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668BD-5053-3B2C-7322-EAF62F1DB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 Wheels 2 Furious</a:t>
            </a:r>
          </a:p>
          <a:p>
            <a:r>
              <a:rPr lang="en-US" dirty="0"/>
              <a:t>Scott Clemens</a:t>
            </a:r>
          </a:p>
        </p:txBody>
      </p:sp>
    </p:spTree>
    <p:extLst>
      <p:ext uri="{BB962C8B-B14F-4D97-AF65-F5344CB8AC3E}">
        <p14:creationId xmlns:p14="http://schemas.microsoft.com/office/powerpoint/2010/main" val="145676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D5EB-ACE6-147E-3303-EA966993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Calibration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87D3-2BAD-A9FF-7151-934CCEFE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Scale data by ratio of </a:t>
            </a:r>
            <a:r>
              <a:rPr lang="en-US" dirty="0" err="1"/>
              <a:t>i_range</a:t>
            </a:r>
            <a:r>
              <a:rPr lang="en-US" dirty="0"/>
              <a:t> to average of </a:t>
            </a:r>
            <a:r>
              <a:rPr lang="en-US" dirty="0" err="1"/>
              <a:t>j_range</a:t>
            </a:r>
            <a:r>
              <a:rPr lang="en-US" dirty="0"/>
              <a:t> and </a:t>
            </a:r>
            <a:r>
              <a:rPr lang="en-US" dirty="0" err="1"/>
              <a:t>k_range</a:t>
            </a:r>
            <a:r>
              <a:rPr lang="en-US" dirty="0"/>
              <a:t> values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09B3C-75B3-1DDE-C969-1D6B909E2C95}"/>
              </a:ext>
            </a:extLst>
          </p:cNvPr>
          <p:cNvSpPr txBox="1"/>
          <p:nvPr/>
        </p:nvSpPr>
        <p:spPr>
          <a:xfrm>
            <a:off x="3907766" y="2855343"/>
            <a:ext cx="4125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X_range</a:t>
            </a:r>
            <a:r>
              <a:rPr lang="en-US" dirty="0"/>
              <a:t>/[(</a:t>
            </a:r>
            <a:r>
              <a:rPr lang="en-US" dirty="0" err="1"/>
              <a:t>Y_range</a:t>
            </a:r>
            <a:r>
              <a:rPr lang="en-US" dirty="0"/>
              <a:t> + </a:t>
            </a:r>
            <a:r>
              <a:rPr lang="en-US" dirty="0" err="1"/>
              <a:t>Z_range</a:t>
            </a:r>
            <a:r>
              <a:rPr lang="en-US" dirty="0"/>
              <a:t>)/2] = 0.949</a:t>
            </a:r>
          </a:p>
          <a:p>
            <a:r>
              <a:rPr lang="en-US" dirty="0" err="1"/>
              <a:t>Y_range</a:t>
            </a:r>
            <a:r>
              <a:rPr lang="en-US" dirty="0"/>
              <a:t>/[(</a:t>
            </a:r>
            <a:r>
              <a:rPr lang="en-US" dirty="0" err="1"/>
              <a:t>Z_range</a:t>
            </a:r>
            <a:r>
              <a:rPr lang="en-US" dirty="0"/>
              <a:t> + </a:t>
            </a:r>
            <a:r>
              <a:rPr lang="en-US" dirty="0" err="1"/>
              <a:t>X_range</a:t>
            </a:r>
            <a:r>
              <a:rPr lang="en-US" dirty="0"/>
              <a:t>)/2] = 0.997</a:t>
            </a:r>
          </a:p>
          <a:p>
            <a:r>
              <a:rPr lang="en-US" dirty="0" err="1"/>
              <a:t>Z_range</a:t>
            </a:r>
            <a:r>
              <a:rPr lang="en-US" dirty="0"/>
              <a:t>/[(</a:t>
            </a:r>
            <a:r>
              <a:rPr lang="en-US" dirty="0" err="1"/>
              <a:t>X_range</a:t>
            </a:r>
            <a:r>
              <a:rPr lang="en-US" dirty="0"/>
              <a:t> + </a:t>
            </a:r>
            <a:r>
              <a:rPr lang="en-US" dirty="0" err="1"/>
              <a:t>Y_range</a:t>
            </a:r>
            <a:r>
              <a:rPr lang="en-US" dirty="0"/>
              <a:t>)/2] = 1.0547</a:t>
            </a:r>
          </a:p>
        </p:txBody>
      </p:sp>
    </p:spTree>
    <p:extLst>
      <p:ext uri="{BB962C8B-B14F-4D97-AF65-F5344CB8AC3E}">
        <p14:creationId xmlns:p14="http://schemas.microsoft.com/office/powerpoint/2010/main" val="99590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5A2C-9B01-0E5F-B581-DB635507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Raw Data</a:t>
            </a:r>
          </a:p>
        </p:txBody>
      </p:sp>
      <p:pic>
        <p:nvPicPr>
          <p:cNvPr id="5" name="Content Placeholder 4" descr="A red circle with black dot&#10;&#10;Description automatically generated">
            <a:extLst>
              <a:ext uri="{FF2B5EF4-FFF2-40B4-BE49-F238E27FC236}">
                <a16:creationId xmlns:a16="http://schemas.microsoft.com/office/drawing/2014/main" id="{8BC1542C-2B6D-A8D8-4E86-019FB1882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98" y="1308391"/>
            <a:ext cx="3657600" cy="2743200"/>
          </a:xfrm>
        </p:spPr>
      </p:pic>
      <p:pic>
        <p:nvPicPr>
          <p:cNvPr id="7" name="Picture 6" descr="A green circle with black dots&#10;&#10;Description automatically generated">
            <a:extLst>
              <a:ext uri="{FF2B5EF4-FFF2-40B4-BE49-F238E27FC236}">
                <a16:creationId xmlns:a16="http://schemas.microsoft.com/office/drawing/2014/main" id="{4FF38EAB-4971-AF3C-A4F2-8688357C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57" y="1308391"/>
            <a:ext cx="3657600" cy="2743200"/>
          </a:xfrm>
          <a:prstGeom prst="rect">
            <a:avLst/>
          </a:prstGeom>
        </p:spPr>
      </p:pic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1D4B7A0C-7F17-57E8-40BC-090554A0E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820" y="1308391"/>
            <a:ext cx="3657600" cy="2743200"/>
          </a:xfrm>
          <a:prstGeom prst="rect">
            <a:avLst/>
          </a:prstGeom>
        </p:spPr>
      </p:pic>
      <p:pic>
        <p:nvPicPr>
          <p:cNvPr id="11" name="Picture 10" descr="A graph with red lines&#10;&#10;Description automatically generated">
            <a:extLst>
              <a:ext uri="{FF2B5EF4-FFF2-40B4-BE49-F238E27FC236}">
                <a16:creationId xmlns:a16="http://schemas.microsoft.com/office/drawing/2014/main" id="{8A6E9C9F-A1BA-058A-3ABD-328E9FB7A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98" y="4051591"/>
            <a:ext cx="3657600" cy="2743200"/>
          </a:xfrm>
          <a:prstGeom prst="rect">
            <a:avLst/>
          </a:prstGeom>
        </p:spPr>
      </p:pic>
      <p:pic>
        <p:nvPicPr>
          <p:cNvPr id="13" name="Picture 12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362B1A2-8E6F-D6F0-B6D9-713AA18FC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92" y="4048705"/>
            <a:ext cx="3657600" cy="2743200"/>
          </a:xfrm>
          <a:prstGeom prst="rect">
            <a:avLst/>
          </a:prstGeom>
        </p:spPr>
      </p:pic>
      <p:pic>
        <p:nvPicPr>
          <p:cNvPr id="15" name="Picture 14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9D9D99A-3F73-422F-A63E-D89472520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55" y="4050148"/>
            <a:ext cx="3657600" cy="2743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BD3301-C9BC-A5D0-94FC-46863D7BB972}"/>
              </a:ext>
            </a:extLst>
          </p:cNvPr>
          <p:cNvSpPr txBox="1"/>
          <p:nvPr/>
        </p:nvSpPr>
        <p:spPr>
          <a:xfrm>
            <a:off x="9746543" y="180459"/>
            <a:ext cx="22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CALIBRATION</a:t>
            </a:r>
          </a:p>
        </p:txBody>
      </p:sp>
    </p:spTree>
    <p:extLst>
      <p:ext uri="{BB962C8B-B14F-4D97-AF65-F5344CB8AC3E}">
        <p14:creationId xmlns:p14="http://schemas.microsoft.com/office/powerpoint/2010/main" val="136586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33A2-DFA7-1D32-8E43-2953E78C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Raw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2F16D-883C-C8C3-552C-C89DCC3C1550}"/>
              </a:ext>
            </a:extLst>
          </p:cNvPr>
          <p:cNvSpPr txBox="1"/>
          <p:nvPr/>
        </p:nvSpPr>
        <p:spPr>
          <a:xfrm>
            <a:off x="838200" y="1966644"/>
            <a:ext cx="10869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data	max = 0.463	min = -0.419	range = 0.881	average = -0.004</a:t>
            </a:r>
          </a:p>
          <a:p>
            <a:r>
              <a:rPr lang="en-US" dirty="0"/>
              <a:t>Y data	max = 0.506	min = -0.435	range = 0.942	average = 0.026</a:t>
            </a:r>
          </a:p>
          <a:p>
            <a:r>
              <a:rPr lang="en-US" dirty="0"/>
              <a:t>Z data	max = 0.442	min = -0.458	range = 0.9	average = 0.037</a:t>
            </a:r>
          </a:p>
          <a:p>
            <a:r>
              <a:rPr lang="en-US" dirty="0"/>
              <a:t>X-Y data	h = 0.036		k = 0.03		a = 0.264		b = 0.296		a/b = 0.893</a:t>
            </a:r>
          </a:p>
          <a:p>
            <a:r>
              <a:rPr lang="en-US" dirty="0"/>
              <a:t>Y-Z data	h = 0.042		k = -0.017		a = 0.304		b = 0.279		a/b = 1.09</a:t>
            </a:r>
          </a:p>
          <a:p>
            <a:r>
              <a:rPr lang="en-US" dirty="0"/>
              <a:t>Z-X data	h = -0.026	k = 0.044		a = 0.281		b = 0.284		a/b = 0.99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1A028-EDEC-79B0-6809-C2BCD18BC238}"/>
              </a:ext>
            </a:extLst>
          </p:cNvPr>
          <p:cNvSpPr txBox="1"/>
          <p:nvPr/>
        </p:nvSpPr>
        <p:spPr>
          <a:xfrm>
            <a:off x="9746543" y="180459"/>
            <a:ext cx="22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CALIBRATION</a:t>
            </a:r>
          </a:p>
        </p:txBody>
      </p:sp>
    </p:spTree>
    <p:extLst>
      <p:ext uri="{BB962C8B-B14F-4D97-AF65-F5344CB8AC3E}">
        <p14:creationId xmlns:p14="http://schemas.microsoft.com/office/powerpoint/2010/main" val="82566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62F2-4DD4-74E1-D4C9-322F5065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Raw Data</a:t>
            </a:r>
          </a:p>
        </p:txBody>
      </p:sp>
      <p:pic>
        <p:nvPicPr>
          <p:cNvPr id="5" name="Content Placeholder 4" descr="A red circle with black dots&#10;&#10;Description automatically generated">
            <a:extLst>
              <a:ext uri="{FF2B5EF4-FFF2-40B4-BE49-F238E27FC236}">
                <a16:creationId xmlns:a16="http://schemas.microsoft.com/office/drawing/2014/main" id="{72D190E3-3141-B27F-78E0-7B5BFB702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2" y="1288619"/>
            <a:ext cx="3657600" cy="2743200"/>
          </a:xfrm>
        </p:spPr>
      </p:pic>
      <p:pic>
        <p:nvPicPr>
          <p:cNvPr id="7" name="Picture 6" descr="A green circle with black dots&#10;&#10;Description automatically generated">
            <a:extLst>
              <a:ext uri="{FF2B5EF4-FFF2-40B4-BE49-F238E27FC236}">
                <a16:creationId xmlns:a16="http://schemas.microsoft.com/office/drawing/2014/main" id="{7878A9E9-025D-3C03-74DC-F128514D9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31" y="1288619"/>
            <a:ext cx="3657600" cy="2743200"/>
          </a:xfrm>
          <a:prstGeom prst="rect">
            <a:avLst/>
          </a:prstGeom>
        </p:spPr>
      </p:pic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E6FAD9AD-DE2D-6123-20F7-1D8DEFD04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836" y="1242582"/>
            <a:ext cx="3657600" cy="2743200"/>
          </a:xfrm>
          <a:prstGeom prst="rect">
            <a:avLst/>
          </a:prstGeom>
        </p:spPr>
      </p:pic>
      <p:pic>
        <p:nvPicPr>
          <p:cNvPr id="11" name="Picture 10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C5ECC04-A027-C7E9-B2F6-B8BAF1635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34" y="4077856"/>
            <a:ext cx="3657600" cy="2743200"/>
          </a:xfrm>
          <a:prstGeom prst="rect">
            <a:avLst/>
          </a:prstGeom>
        </p:spPr>
      </p:pic>
      <p:pic>
        <p:nvPicPr>
          <p:cNvPr id="13" name="Picture 12" descr="A graph showing a number of values&#10;&#10;Description automatically generated with medium confidence">
            <a:extLst>
              <a:ext uri="{FF2B5EF4-FFF2-40B4-BE49-F238E27FC236}">
                <a16:creationId xmlns:a16="http://schemas.microsoft.com/office/drawing/2014/main" id="{2E4332EC-F66C-7838-F8CD-47E87F399F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510" y="4031819"/>
            <a:ext cx="3657600" cy="2743200"/>
          </a:xfrm>
          <a:prstGeom prst="rect">
            <a:avLst/>
          </a:prstGeom>
        </p:spPr>
      </p:pic>
      <p:pic>
        <p:nvPicPr>
          <p:cNvPr id="15" name="Picture 14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0BB611A-6555-071B-3D03-0025E3F3F0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3" y="3985782"/>
            <a:ext cx="3657600" cy="2743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18CA4E-8228-CC89-FEDD-0121F2D7ED44}"/>
              </a:ext>
            </a:extLst>
          </p:cNvPr>
          <p:cNvSpPr txBox="1"/>
          <p:nvPr/>
        </p:nvSpPr>
        <p:spPr>
          <a:xfrm>
            <a:off x="9746543" y="180459"/>
            <a:ext cx="207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CALIBRATION</a:t>
            </a:r>
          </a:p>
        </p:txBody>
      </p:sp>
    </p:spTree>
    <p:extLst>
      <p:ext uri="{BB962C8B-B14F-4D97-AF65-F5344CB8AC3E}">
        <p14:creationId xmlns:p14="http://schemas.microsoft.com/office/powerpoint/2010/main" val="175023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8B7A-A653-1A81-91C8-CD9CDEDC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Raw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07548-6B9F-6708-2080-CDA2623ECF95}"/>
              </a:ext>
            </a:extLst>
          </p:cNvPr>
          <p:cNvSpPr txBox="1"/>
          <p:nvPr/>
        </p:nvSpPr>
        <p:spPr>
          <a:xfrm>
            <a:off x="838200" y="4134519"/>
            <a:ext cx="11200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data	max = 0.544	min = -0.444	range = 0.988	average = 0.082</a:t>
            </a:r>
          </a:p>
          <a:p>
            <a:r>
              <a:rPr lang="en-US" dirty="0"/>
              <a:t>Y data	max = 0.453	min = -0.439	range = 0.892	average = 0.023</a:t>
            </a:r>
          </a:p>
          <a:p>
            <a:r>
              <a:rPr lang="en-US" dirty="0"/>
              <a:t>Z data	max = 0.412	min = -0.51	range = 0.922	average = -0.032</a:t>
            </a:r>
          </a:p>
          <a:p>
            <a:r>
              <a:rPr lang="en-US" dirty="0"/>
              <a:t>X-Y data	h = 0.055		k = -0.004		a = 0.304		b = 0.277		a/b = 1.095</a:t>
            </a:r>
          </a:p>
          <a:p>
            <a:r>
              <a:rPr lang="en-US" dirty="0"/>
              <a:t>Y-Z data	h = 0.001		k = -0.05		a = 0.276		b = 0.285		a/b = 0.969</a:t>
            </a:r>
          </a:p>
          <a:p>
            <a:r>
              <a:rPr lang="en-US" dirty="0"/>
              <a:t>Z-X data	h = -0.043	k = 0.055		a = 0.276		b = 0.292		a/b = 0.944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1A68E-C57F-6432-C18C-C7DBC89FF1D5}"/>
              </a:ext>
            </a:extLst>
          </p:cNvPr>
          <p:cNvSpPr txBox="1"/>
          <p:nvPr/>
        </p:nvSpPr>
        <p:spPr>
          <a:xfrm>
            <a:off x="838200" y="1966644"/>
            <a:ext cx="10869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data	max = 0.463	min = -0.419	range = 0.881	average = -0.004</a:t>
            </a:r>
          </a:p>
          <a:p>
            <a:r>
              <a:rPr lang="en-US" dirty="0"/>
              <a:t>Y data	max = 0.506	min = -0.435	range = 0.942	average = 0.026</a:t>
            </a:r>
          </a:p>
          <a:p>
            <a:r>
              <a:rPr lang="en-US" dirty="0"/>
              <a:t>Z data	max = 0.442	min = -0.458	range = 0.9	average = 0.037</a:t>
            </a:r>
          </a:p>
          <a:p>
            <a:r>
              <a:rPr lang="en-US" dirty="0"/>
              <a:t>X-Y data	h = 0.036		k = 0.03		a = 0.264		b = 0.296		a/b = 0.893</a:t>
            </a:r>
          </a:p>
          <a:p>
            <a:r>
              <a:rPr lang="en-US" dirty="0"/>
              <a:t>Y-Z data	h = 0.042		k = -0.017		a = 0.304		b = 0.279		a/b = 1.09</a:t>
            </a:r>
          </a:p>
          <a:p>
            <a:r>
              <a:rPr lang="en-US" dirty="0"/>
              <a:t>Z-X data	h = -0.026	k = 0.044		a = 0.281		b = 0.284		a/b = 0.99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D3F9C-7143-9CD3-6D1E-7E7489FAF4F5}"/>
              </a:ext>
            </a:extLst>
          </p:cNvPr>
          <p:cNvSpPr txBox="1"/>
          <p:nvPr/>
        </p:nvSpPr>
        <p:spPr>
          <a:xfrm>
            <a:off x="9746543" y="180459"/>
            <a:ext cx="207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CALIBRATION</a:t>
            </a:r>
          </a:p>
        </p:txBody>
      </p:sp>
    </p:spTree>
    <p:extLst>
      <p:ext uri="{BB962C8B-B14F-4D97-AF65-F5344CB8AC3E}">
        <p14:creationId xmlns:p14="http://schemas.microsoft.com/office/powerpoint/2010/main" val="30123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639-82F3-2967-BB23-F2EE5CA7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Magnetometer Data</a:t>
            </a:r>
          </a:p>
        </p:txBody>
      </p:sp>
      <p:pic>
        <p:nvPicPr>
          <p:cNvPr id="5" name="Content Placeholder 4" descr="A red circle with black dots&#10;&#10;Description automatically generated">
            <a:extLst>
              <a:ext uri="{FF2B5EF4-FFF2-40B4-BE49-F238E27FC236}">
                <a16:creationId xmlns:a16="http://schemas.microsoft.com/office/drawing/2014/main" id="{66F675A8-4283-943A-89C1-FF7A89975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>
          <a:xfrm>
            <a:off x="350982" y="1419231"/>
            <a:ext cx="4340419" cy="3657600"/>
          </a:xfrm>
        </p:spPr>
      </p:pic>
      <p:pic>
        <p:nvPicPr>
          <p:cNvPr id="7" name="Picture 6" descr="A green circle with numbers and lines&#10;&#10;Description automatically generated">
            <a:extLst>
              <a:ext uri="{FF2B5EF4-FFF2-40B4-BE49-F238E27FC236}">
                <a16:creationId xmlns:a16="http://schemas.microsoft.com/office/drawing/2014/main" id="{35F10D71-6565-16FC-4F36-1C18870EF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044" y="1419231"/>
            <a:ext cx="4876800" cy="3657600"/>
          </a:xfrm>
          <a:prstGeom prst="rect">
            <a:avLst/>
          </a:prstGeom>
        </p:spPr>
      </p:pic>
      <p:pic>
        <p:nvPicPr>
          <p:cNvPr id="9" name="Picture 8" descr="A blue circle with dots&#10;&#10;Description automatically generated">
            <a:extLst>
              <a:ext uri="{FF2B5EF4-FFF2-40B4-BE49-F238E27FC236}">
                <a16:creationId xmlns:a16="http://schemas.microsoft.com/office/drawing/2014/main" id="{BBA1BF7D-12B1-7A67-0B22-C9FAC420B2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77"/>
          <a:stretch/>
        </p:blipFill>
        <p:spPr>
          <a:xfrm>
            <a:off x="7707486" y="1419231"/>
            <a:ext cx="4078115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9C3C16-B223-BE30-5C9D-D2134206F0A1}"/>
              </a:ext>
            </a:extLst>
          </p:cNvPr>
          <p:cNvSpPr txBox="1"/>
          <p:nvPr/>
        </p:nvSpPr>
        <p:spPr>
          <a:xfrm>
            <a:off x="744311" y="5069437"/>
            <a:ext cx="329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Circular and offset from origin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EB5C0-7415-7FAD-4F89-958F9AD9A3B3}"/>
              </a:ext>
            </a:extLst>
          </p:cNvPr>
          <p:cNvSpPr txBox="1"/>
          <p:nvPr/>
        </p:nvSpPr>
        <p:spPr>
          <a:xfrm>
            <a:off x="9710860" y="622327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Origin is the black dot.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D61C-400F-5F9B-9E99-6B1010A04E2D}"/>
              </a:ext>
            </a:extLst>
          </p:cNvPr>
          <p:cNvSpPr txBox="1"/>
          <p:nvPr/>
        </p:nvSpPr>
        <p:spPr>
          <a:xfrm>
            <a:off x="4808612" y="5069437"/>
            <a:ext cx="329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Oval and offset from origin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A48B2-30E3-79B5-5D66-1C7FDE523061}"/>
              </a:ext>
            </a:extLst>
          </p:cNvPr>
          <p:cNvSpPr txBox="1"/>
          <p:nvPr/>
        </p:nvSpPr>
        <p:spPr>
          <a:xfrm>
            <a:off x="8755055" y="5069437"/>
            <a:ext cx="329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Circular and offset from origin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4C38C-2653-5C92-A48A-EF025FBD6469}"/>
              </a:ext>
            </a:extLst>
          </p:cNvPr>
          <p:cNvSpPr txBox="1"/>
          <p:nvPr/>
        </p:nvSpPr>
        <p:spPr>
          <a:xfrm>
            <a:off x="9746543" y="180459"/>
            <a:ext cx="22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CALIBRATION</a:t>
            </a:r>
          </a:p>
        </p:txBody>
      </p:sp>
    </p:spTree>
    <p:extLst>
      <p:ext uri="{BB962C8B-B14F-4D97-AF65-F5344CB8AC3E}">
        <p14:creationId xmlns:p14="http://schemas.microsoft.com/office/powerpoint/2010/main" val="312671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DF47-4655-4904-9F8F-7B342492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Raw Data</a:t>
            </a:r>
          </a:p>
        </p:txBody>
      </p:sp>
      <p:pic>
        <p:nvPicPr>
          <p:cNvPr id="5" name="Content Placeholder 4" descr="A graph of colored circles&#10;&#10;Description automatically generated">
            <a:extLst>
              <a:ext uri="{FF2B5EF4-FFF2-40B4-BE49-F238E27FC236}">
                <a16:creationId xmlns:a16="http://schemas.microsoft.com/office/drawing/2014/main" id="{48FEA9C3-5F58-566E-0A43-C35CE3FED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298"/>
            <a:ext cx="580178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4472A-2D8F-EF9F-FFF5-81B13FB99290}"/>
              </a:ext>
            </a:extLst>
          </p:cNvPr>
          <p:cNvSpPr txBox="1"/>
          <p:nvPr/>
        </p:nvSpPr>
        <p:spPr>
          <a:xfrm>
            <a:off x="4927337" y="1703938"/>
            <a:ext cx="684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axis are not aligned due to offsets in raw values. Ideal outcome is to have three overlapping circles with center at the origin.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BADD5-ECF6-4902-36BA-F3CF844658CF}"/>
              </a:ext>
            </a:extLst>
          </p:cNvPr>
          <p:cNvSpPr txBox="1"/>
          <p:nvPr/>
        </p:nvSpPr>
        <p:spPr>
          <a:xfrm>
            <a:off x="9746543" y="180459"/>
            <a:ext cx="22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CALIBRATION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2FD56-7711-C3A5-CF21-B1641ADBAF62}"/>
              </a:ext>
            </a:extLst>
          </p:cNvPr>
          <p:cNvSpPr txBox="1"/>
          <p:nvPr/>
        </p:nvSpPr>
        <p:spPr>
          <a:xfrm>
            <a:off x="9710860" y="622327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Origin is the black dot.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88DDAF-C926-053D-9A49-CAD0122C6A3D}"/>
              </a:ext>
            </a:extLst>
          </p:cNvPr>
          <p:cNvSpPr txBox="1"/>
          <p:nvPr/>
        </p:nvSpPr>
        <p:spPr>
          <a:xfrm>
            <a:off x="5413816" y="3084194"/>
            <a:ext cx="56316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X data	max = 0.744	   min = -0.168    range = 0.912    average = 0.262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Y data	max = 0.815    min = -0.137    range = 0.952    average = 0.276</a:t>
            </a:r>
          </a:p>
          <a:p>
            <a:r>
              <a:rPr lang="en-US" sz="1400" dirty="0">
                <a:solidFill>
                  <a:srgbClr val="0070C0"/>
                </a:solidFill>
              </a:rPr>
              <a:t>Z data	max = -0.024   min = -0.979    range = 0.956    average = -0.462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X-Y data	h = 0.295	k = 0.35	a = 0.285	b = 0.291	a/b = 0.98</a:t>
            </a:r>
          </a:p>
          <a:p>
            <a:r>
              <a:rPr lang="en-US" sz="1400" dirty="0">
                <a:solidFill>
                  <a:srgbClr val="0070C0"/>
                </a:solidFill>
              </a:rPr>
              <a:t>Y-Z data	h = 0.336	k = -0.513	a = 0.288	b = 0.294	a/b = 0.979</a:t>
            </a:r>
          </a:p>
          <a:p>
            <a:r>
              <a:rPr lang="en-US" sz="1400" dirty="0">
                <a:solidFill>
                  <a:srgbClr val="0070C0"/>
                </a:solidFill>
              </a:rPr>
              <a:t>Z-X data	h = -0.518	k = 0.304	a = 0.29	b = 0.281	a/b = 1.031</a:t>
            </a:r>
          </a:p>
        </p:txBody>
      </p:sp>
    </p:spTree>
    <p:extLst>
      <p:ext uri="{BB962C8B-B14F-4D97-AF65-F5344CB8AC3E}">
        <p14:creationId xmlns:p14="http://schemas.microsoft.com/office/powerpoint/2010/main" val="160543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5427-A2BB-F8AA-9CCF-8722C1E9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Heading Data</a:t>
            </a:r>
          </a:p>
        </p:txBody>
      </p:sp>
      <p:pic>
        <p:nvPicPr>
          <p:cNvPr id="5" name="Content Placeholder 4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C8EB780-21CC-4483-C300-2519BBA58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8"/>
          <a:stretch/>
        </p:blipFill>
        <p:spPr>
          <a:xfrm>
            <a:off x="220999" y="2056534"/>
            <a:ext cx="3896026" cy="3200400"/>
          </a:xfrm>
        </p:spPr>
      </p:pic>
      <p:pic>
        <p:nvPicPr>
          <p:cNvPr id="7" name="Picture 6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3B96E5E1-BA8A-2F9D-9F9C-0E16A3BC5A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8"/>
          <a:stretch/>
        </p:blipFill>
        <p:spPr>
          <a:xfrm>
            <a:off x="4117025" y="2078182"/>
            <a:ext cx="3896026" cy="3200400"/>
          </a:xfrm>
          <a:prstGeom prst="rect">
            <a:avLst/>
          </a:prstGeom>
        </p:spPr>
      </p:pic>
      <p:pic>
        <p:nvPicPr>
          <p:cNvPr id="9" name="Picture 8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A473A22-E7C2-7372-4CB8-20118BBD8F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"/>
          <a:stretch/>
        </p:blipFill>
        <p:spPr>
          <a:xfrm>
            <a:off x="8013051" y="2099830"/>
            <a:ext cx="3957950" cy="32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E1B6C4-C428-1579-CC9D-7A498D74EED4}"/>
              </a:ext>
            </a:extLst>
          </p:cNvPr>
          <p:cNvSpPr txBox="1"/>
          <p:nvPr/>
        </p:nvSpPr>
        <p:spPr>
          <a:xfrm>
            <a:off x="9746543" y="180459"/>
            <a:ext cx="22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CALIBRATION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802F8-2CCC-67FF-83F7-B51E0E1F2B95}"/>
              </a:ext>
            </a:extLst>
          </p:cNvPr>
          <p:cNvSpPr txBox="1"/>
          <p:nvPr/>
        </p:nvSpPr>
        <p:spPr>
          <a:xfrm>
            <a:off x="4691881" y="5278582"/>
            <a:ext cx="332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Rollover present due to proximity to +180 degrees</a:t>
            </a:r>
          </a:p>
        </p:txBody>
      </p:sp>
    </p:spTree>
    <p:extLst>
      <p:ext uri="{BB962C8B-B14F-4D97-AF65-F5344CB8AC3E}">
        <p14:creationId xmlns:p14="http://schemas.microsoft.com/office/powerpoint/2010/main" val="114274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AAE6-954E-60F4-0664-AC442F71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Heading Data</a:t>
            </a:r>
          </a:p>
        </p:txBody>
      </p:sp>
      <p:pic>
        <p:nvPicPr>
          <p:cNvPr id="5" name="Content Placeholder 4" descr="A graph showing a number of values&#10;&#10;Description automatically generated with medium confidence">
            <a:extLst>
              <a:ext uri="{FF2B5EF4-FFF2-40B4-BE49-F238E27FC236}">
                <a16:creationId xmlns:a16="http://schemas.microsoft.com/office/drawing/2014/main" id="{7305039C-5CC5-7CE8-7B91-B22CF044A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8EBD0-78EF-83D7-840F-477B6313B5AF}"/>
              </a:ext>
            </a:extLst>
          </p:cNvPr>
          <p:cNvSpPr txBox="1"/>
          <p:nvPr/>
        </p:nvSpPr>
        <p:spPr>
          <a:xfrm>
            <a:off x="9746543" y="180459"/>
            <a:ext cx="22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CALIBRATION</a:t>
            </a:r>
          </a:p>
        </p:txBody>
      </p:sp>
    </p:spTree>
    <p:extLst>
      <p:ext uri="{BB962C8B-B14F-4D97-AF65-F5344CB8AC3E}">
        <p14:creationId xmlns:p14="http://schemas.microsoft.com/office/powerpoint/2010/main" val="156174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C452-B308-B14E-1B09-636096C6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Calibration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824D-9975-39C5-8560-8A3B8E5AB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Add/subtract average value in real-time to raw values to shift magnetometer circle center to origin </a:t>
            </a:r>
          </a:p>
        </p:txBody>
      </p:sp>
      <p:pic>
        <p:nvPicPr>
          <p:cNvPr id="6" name="Picture 5" descr="A number of calibration&#10;&#10;Description automatically generated">
            <a:extLst>
              <a:ext uri="{FF2B5EF4-FFF2-40B4-BE49-F238E27FC236}">
                <a16:creationId xmlns:a16="http://schemas.microsoft.com/office/drawing/2014/main" id="{4DFC9D37-02C4-EAEC-EAD8-5988A2711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08" y="2866946"/>
            <a:ext cx="310558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3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FEBF-53E6-DE53-5224-2EF6C87D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Magnetometer Data</a:t>
            </a:r>
          </a:p>
        </p:txBody>
      </p:sp>
      <p:pic>
        <p:nvPicPr>
          <p:cNvPr id="6" name="Content Placeholder 5" descr="A red circle with black dots&#10;&#10;Description automatically generated">
            <a:extLst>
              <a:ext uri="{FF2B5EF4-FFF2-40B4-BE49-F238E27FC236}">
                <a16:creationId xmlns:a16="http://schemas.microsoft.com/office/drawing/2014/main" id="{46DB2330-5603-4492-8D5B-C33FB02FC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7"/>
          <a:stretch/>
        </p:blipFill>
        <p:spPr>
          <a:xfrm>
            <a:off x="471053" y="1410424"/>
            <a:ext cx="4321944" cy="36576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ED5F78-F18D-5044-81EC-7AA62701CCCE}"/>
              </a:ext>
            </a:extLst>
          </p:cNvPr>
          <p:cNvSpPr txBox="1"/>
          <p:nvPr/>
        </p:nvSpPr>
        <p:spPr>
          <a:xfrm>
            <a:off x="9746543" y="180459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 CALIBRATION</a:t>
            </a:r>
          </a:p>
        </p:txBody>
      </p:sp>
      <p:pic>
        <p:nvPicPr>
          <p:cNvPr id="8" name="Picture 7" descr="A green circle with black dots&#10;&#10;Description automatically generated">
            <a:extLst>
              <a:ext uri="{FF2B5EF4-FFF2-40B4-BE49-F238E27FC236}">
                <a16:creationId xmlns:a16="http://schemas.microsoft.com/office/drawing/2014/main" id="{FC22896D-A760-C082-FCFD-42070CD444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7"/>
          <a:stretch/>
        </p:blipFill>
        <p:spPr>
          <a:xfrm>
            <a:off x="4278876" y="1402095"/>
            <a:ext cx="4321944" cy="3657600"/>
          </a:xfrm>
          <a:prstGeom prst="rect">
            <a:avLst/>
          </a:prstGeom>
        </p:spPr>
      </p:pic>
      <p:pic>
        <p:nvPicPr>
          <p:cNvPr id="10" name="Picture 9" descr="A diagram of a magnetometer&#10;&#10;Description automatically generated">
            <a:extLst>
              <a:ext uri="{FF2B5EF4-FFF2-40B4-BE49-F238E27FC236}">
                <a16:creationId xmlns:a16="http://schemas.microsoft.com/office/drawing/2014/main" id="{8CBBD437-778A-C043-DDD5-55FD490E73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5" r="12916"/>
          <a:stretch/>
        </p:blipFill>
        <p:spPr>
          <a:xfrm>
            <a:off x="8060765" y="1393766"/>
            <a:ext cx="3833091" cy="365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030C4-AFB6-C84C-1A61-532A4CF2E005}"/>
              </a:ext>
            </a:extLst>
          </p:cNvPr>
          <p:cNvSpPr txBox="1"/>
          <p:nvPr/>
        </p:nvSpPr>
        <p:spPr>
          <a:xfrm>
            <a:off x="9710860" y="622327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Origin is the black dot.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5BF8E-DC22-8B5E-E900-C5038A4AE2E6}"/>
              </a:ext>
            </a:extLst>
          </p:cNvPr>
          <p:cNvSpPr txBox="1"/>
          <p:nvPr/>
        </p:nvSpPr>
        <p:spPr>
          <a:xfrm>
            <a:off x="746669" y="5016055"/>
            <a:ext cx="364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Circular and slight offset from origin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DC666-1D7F-697C-5BCA-F87B6BCA9FA1}"/>
              </a:ext>
            </a:extLst>
          </p:cNvPr>
          <p:cNvSpPr txBox="1"/>
          <p:nvPr/>
        </p:nvSpPr>
        <p:spPr>
          <a:xfrm>
            <a:off x="4346394" y="5007208"/>
            <a:ext cx="364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Oval and slight offset from origin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92F0C-98B6-B2E2-D2EC-72AF858A4F1E}"/>
              </a:ext>
            </a:extLst>
          </p:cNvPr>
          <p:cNvSpPr txBox="1"/>
          <p:nvPr/>
        </p:nvSpPr>
        <p:spPr>
          <a:xfrm>
            <a:off x="8392722" y="4986539"/>
            <a:ext cx="364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Circular and slight offset from origin</a:t>
            </a:r>
          </a:p>
        </p:txBody>
      </p:sp>
    </p:spTree>
    <p:extLst>
      <p:ext uri="{BB962C8B-B14F-4D97-AF65-F5344CB8AC3E}">
        <p14:creationId xmlns:p14="http://schemas.microsoft.com/office/powerpoint/2010/main" val="192792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05A0-C6F0-59AE-D63A-01176C18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Raw Data</a:t>
            </a:r>
          </a:p>
        </p:txBody>
      </p:sp>
      <p:pic>
        <p:nvPicPr>
          <p:cNvPr id="6" name="Content Placeholder 5" descr="A diagram of a circle with numbers and a black dot&#10;&#10;Description automatically generated">
            <a:extLst>
              <a:ext uri="{FF2B5EF4-FFF2-40B4-BE49-F238E27FC236}">
                <a16:creationId xmlns:a16="http://schemas.microsoft.com/office/drawing/2014/main" id="{73C44AFC-368F-A5C8-AC2F-416A08A7A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3" y="1690688"/>
            <a:ext cx="580178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6B8FBB-14BA-7FAE-8D35-2D224DF1DBD3}"/>
              </a:ext>
            </a:extLst>
          </p:cNvPr>
          <p:cNvSpPr txBox="1"/>
          <p:nvPr/>
        </p:nvSpPr>
        <p:spPr>
          <a:xfrm>
            <a:off x="9710860" y="622327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Origin is the black dot.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73269-6CAC-A979-3F6D-1D3E4E90131F}"/>
              </a:ext>
            </a:extLst>
          </p:cNvPr>
          <p:cNvSpPr txBox="1"/>
          <p:nvPr/>
        </p:nvSpPr>
        <p:spPr>
          <a:xfrm>
            <a:off x="5144655" y="1681931"/>
            <a:ext cx="6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axis are better aligned due to correction of offsets in raw values.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A1945-4780-0500-FD95-6A7D0F4363B1}"/>
              </a:ext>
            </a:extLst>
          </p:cNvPr>
          <p:cNvSpPr txBox="1"/>
          <p:nvPr/>
        </p:nvSpPr>
        <p:spPr>
          <a:xfrm>
            <a:off x="5413816" y="3084194"/>
            <a:ext cx="56316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X data	max = 0.494	    min = -0.405    range = 0.899    average = 0.043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Y data	max = 0.503	    min = -0.426    range = 0.929    average = 0.02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Z data	max = 0.444     min = -0.52      range = 0.964    average = 0.051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X-Y data	h = 0.062	k = 0.056	a = 0.271	b = 0.292	a/b = 0.928</a:t>
            </a:r>
          </a:p>
          <a:p>
            <a:r>
              <a:rPr lang="en-US" sz="1400" dirty="0">
                <a:solidFill>
                  <a:srgbClr val="0070C0"/>
                </a:solidFill>
              </a:rPr>
              <a:t>Y-Z data	h = 0.058	k = -0.059	a = 0.297	b = 0.301	a/b = 0.985</a:t>
            </a:r>
          </a:p>
          <a:p>
            <a:r>
              <a:rPr lang="en-US" sz="1400" dirty="0">
                <a:solidFill>
                  <a:srgbClr val="0070C0"/>
                </a:solidFill>
              </a:rPr>
              <a:t>Z-X data	h = -0.043	k = 0.029	a = 0.293	b = 0.279	a/b = 1.051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E802C-3B8E-EF4D-3391-D4B7E4B7E7FD}"/>
              </a:ext>
            </a:extLst>
          </p:cNvPr>
          <p:cNvSpPr txBox="1"/>
          <p:nvPr/>
        </p:nvSpPr>
        <p:spPr>
          <a:xfrm>
            <a:off x="9746543" y="180459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 CALIBRATION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65FDB-7752-3788-47F8-7D6098648070}"/>
              </a:ext>
            </a:extLst>
          </p:cNvPr>
          <p:cNvSpPr txBox="1"/>
          <p:nvPr/>
        </p:nvSpPr>
        <p:spPr>
          <a:xfrm>
            <a:off x="5779701" y="5434642"/>
            <a:ext cx="396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h and k values (center) are closer to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5AF0C6-793C-80C2-09C8-B7D5DABE6DD3}"/>
              </a:ext>
            </a:extLst>
          </p:cNvPr>
          <p:cNvCxnSpPr/>
          <p:nvPr/>
        </p:nvCxnSpPr>
        <p:spPr>
          <a:xfrm flipV="1">
            <a:off x="6211019" y="4469189"/>
            <a:ext cx="448573" cy="965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0F4E13-F1AA-9140-14B9-951BE4CCA881}"/>
              </a:ext>
            </a:extLst>
          </p:cNvPr>
          <p:cNvCxnSpPr>
            <a:cxnSpLocks/>
          </p:cNvCxnSpPr>
          <p:nvPr/>
        </p:nvCxnSpPr>
        <p:spPr>
          <a:xfrm flipV="1">
            <a:off x="6787966" y="4469188"/>
            <a:ext cx="570365" cy="965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7511F-FE70-6AA1-E11E-BB3D6FE95ECE}"/>
              </a:ext>
            </a:extLst>
          </p:cNvPr>
          <p:cNvSpPr/>
          <p:nvPr/>
        </p:nvSpPr>
        <p:spPr>
          <a:xfrm>
            <a:off x="6340416" y="3759439"/>
            <a:ext cx="1759788" cy="692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2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821D-5C3B-4E20-826E-F2A1ABD7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Heading Data</a:t>
            </a:r>
          </a:p>
        </p:txBody>
      </p:sp>
      <p:pic>
        <p:nvPicPr>
          <p:cNvPr id="6" name="Content Placeholder 5" descr="A graph of red lines&#10;&#10;Description automatically generated">
            <a:extLst>
              <a:ext uri="{FF2B5EF4-FFF2-40B4-BE49-F238E27FC236}">
                <a16:creationId xmlns:a16="http://schemas.microsoft.com/office/drawing/2014/main" id="{4F5704C3-5D19-CA34-6CAC-B7D484CC0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1" y="1914609"/>
            <a:ext cx="4267200" cy="3200400"/>
          </a:xfrm>
        </p:spPr>
      </p:pic>
      <p:pic>
        <p:nvPicPr>
          <p:cNvPr id="8" name="Picture 7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BDBCD12E-D861-F365-E199-98E152969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50" y="1914609"/>
            <a:ext cx="4267200" cy="3200400"/>
          </a:xfrm>
          <a:prstGeom prst="rect">
            <a:avLst/>
          </a:prstGeom>
        </p:spPr>
      </p:pic>
      <p:pic>
        <p:nvPicPr>
          <p:cNvPr id="10" name="Picture 9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3450D7F9-5EF2-04D4-92B1-E6670B89FA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7"/>
          <a:stretch/>
        </p:blipFill>
        <p:spPr>
          <a:xfrm>
            <a:off x="8021519" y="1849954"/>
            <a:ext cx="4004900" cy="320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CDD678-3BD4-7F92-DE0D-F70E5D41FBF1}"/>
              </a:ext>
            </a:extLst>
          </p:cNvPr>
          <p:cNvSpPr txBox="1"/>
          <p:nvPr/>
        </p:nvSpPr>
        <p:spPr>
          <a:xfrm>
            <a:off x="9746543" y="180459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 CALIBRATION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5B6F1-7F82-42FB-1637-C7C775DC3BF1}"/>
              </a:ext>
            </a:extLst>
          </p:cNvPr>
          <p:cNvSpPr txBox="1"/>
          <p:nvPr/>
        </p:nvSpPr>
        <p:spPr>
          <a:xfrm>
            <a:off x="3708681" y="5338930"/>
            <a:ext cx="503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more rollover present due to shifting raw values</a:t>
            </a:r>
          </a:p>
        </p:txBody>
      </p:sp>
    </p:spTree>
    <p:extLst>
      <p:ext uri="{BB962C8B-B14F-4D97-AF65-F5344CB8AC3E}">
        <p14:creationId xmlns:p14="http://schemas.microsoft.com/office/powerpoint/2010/main" val="47136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964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Magnetometer Calibration</vt:lpstr>
      <vt:lpstr>Raw Magnetometer Data</vt:lpstr>
      <vt:lpstr>Combined Raw Data</vt:lpstr>
      <vt:lpstr>Raw Heading Data</vt:lpstr>
      <vt:lpstr>Combined Heading Data</vt:lpstr>
      <vt:lpstr>Initial Calibration Method</vt:lpstr>
      <vt:lpstr>Raw Magnetometer Data</vt:lpstr>
      <vt:lpstr>Combined Raw Data</vt:lpstr>
      <vt:lpstr>Combined Heading Data</vt:lpstr>
      <vt:lpstr>Final Calibration Method</vt:lpstr>
      <vt:lpstr>Payload Raw Data</vt:lpstr>
      <vt:lpstr>Payload Raw Data</vt:lpstr>
      <vt:lpstr>Payload Raw Data</vt:lpstr>
      <vt:lpstr>Payload Raw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Options</dc:title>
  <dc:creator>Scott Clemens (Student)</dc:creator>
  <cp:lastModifiedBy>Scott Clemens (Student)</cp:lastModifiedBy>
  <cp:revision>65</cp:revision>
  <cp:lastPrinted>2024-04-14T20:37:44Z</cp:lastPrinted>
  <dcterms:created xsi:type="dcterms:W3CDTF">2024-01-30T20:39:01Z</dcterms:created>
  <dcterms:modified xsi:type="dcterms:W3CDTF">2024-04-14T20:37:49Z</dcterms:modified>
</cp:coreProperties>
</file>