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</p:sldIdLst>
  <p:sldSz cx="16459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3"/>
    <p:restoredTop sz="94755"/>
  </p:normalViewPr>
  <p:slideViewPr>
    <p:cSldViewPr snapToGrid="0">
      <p:cViewPr varScale="1">
        <p:scale>
          <a:sx n="118" d="100"/>
          <a:sy n="118" d="100"/>
        </p:scale>
        <p:origin x="272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496484"/>
            <a:ext cx="123444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02717"/>
            <a:ext cx="123444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486833"/>
            <a:ext cx="354901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486833"/>
            <a:ext cx="1044130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7" y="2279652"/>
            <a:ext cx="1419606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7" y="6119285"/>
            <a:ext cx="1419606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434167"/>
            <a:ext cx="69951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434167"/>
            <a:ext cx="69951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86834"/>
            <a:ext cx="1419606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241551"/>
            <a:ext cx="696301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340100"/>
            <a:ext cx="696301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241551"/>
            <a:ext cx="6997304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340100"/>
            <a:ext cx="699730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16567"/>
            <a:ext cx="833247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8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09600"/>
            <a:ext cx="5308520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16567"/>
            <a:ext cx="833247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743200"/>
            <a:ext cx="5308520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86834"/>
            <a:ext cx="1419606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434167"/>
            <a:ext cx="1419606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F85F1-8CA6-D44C-86D8-D812A5DAD618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475134"/>
            <a:ext cx="55549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475134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A9D16-E37E-034F-925A-D2E577AAC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8692880C-7127-51A5-DE45-950B79133C02}"/>
              </a:ext>
            </a:extLst>
          </p:cNvPr>
          <p:cNvSpPr/>
          <p:nvPr/>
        </p:nvSpPr>
        <p:spPr>
          <a:xfrm>
            <a:off x="11011882" y="1627755"/>
            <a:ext cx="2445149" cy="135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22F29DC-52B0-2EF8-3C09-2DFAE38C35A9}"/>
              </a:ext>
            </a:extLst>
          </p:cNvPr>
          <p:cNvSpPr/>
          <p:nvPr/>
        </p:nvSpPr>
        <p:spPr>
          <a:xfrm>
            <a:off x="5071499" y="1627755"/>
            <a:ext cx="5940383" cy="385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577292C-7961-C09D-3464-3DCBC90D5877}"/>
              </a:ext>
            </a:extLst>
          </p:cNvPr>
          <p:cNvSpPr/>
          <p:nvPr/>
        </p:nvSpPr>
        <p:spPr>
          <a:xfrm>
            <a:off x="2367425" y="5592214"/>
            <a:ext cx="4360830" cy="20408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2394F-C9C7-24B1-63A5-BF704A5962FB}"/>
              </a:ext>
            </a:extLst>
          </p:cNvPr>
          <p:cNvSpPr txBox="1"/>
          <p:nvPr/>
        </p:nvSpPr>
        <p:spPr>
          <a:xfrm>
            <a:off x="2519940" y="4005690"/>
            <a:ext cx="1637709" cy="8368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raw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2AB5F4-347A-2AA5-BDF5-7D0AE8FEBF5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157648" y="3662650"/>
            <a:ext cx="3069964" cy="76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CD4A52-A4A0-C90E-52D8-78C0388EE10F}"/>
              </a:ext>
            </a:extLst>
          </p:cNvPr>
          <p:cNvSpPr txBox="1"/>
          <p:nvPr/>
        </p:nvSpPr>
        <p:spPr>
          <a:xfrm>
            <a:off x="7043794" y="3072344"/>
            <a:ext cx="255401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Modify </a:t>
            </a:r>
            <a:r>
              <a:rPr lang="en-US" sz="1400" dirty="0" err="1"/>
              <a:t>HBNDataset</a:t>
            </a:r>
            <a:r>
              <a:rPr lang="en-US" sz="1400" dirty="0"/>
              <a:t> class of </a:t>
            </a:r>
            <a:r>
              <a:rPr lang="en-US" sz="1400" dirty="0" err="1"/>
              <a:t>eeg-ssl</a:t>
            </a:r>
            <a:r>
              <a:rPr lang="en-US" sz="1400" dirty="0"/>
              <a:t> to process single datasets for </a:t>
            </a:r>
            <a:r>
              <a:rPr lang="en-US" sz="1400" dirty="0" err="1"/>
              <a:t>braindecode</a:t>
            </a:r>
            <a:r>
              <a:rPr lang="en-US" sz="1400" dirty="0"/>
              <a:t> (call it </a:t>
            </a:r>
            <a:r>
              <a:rPr lang="en-US" sz="1400" dirty="0" err="1"/>
              <a:t>EEGDashDataset</a:t>
            </a:r>
            <a:r>
              <a:rPr lang="en-US" sz="1400" dirty="0"/>
              <a:t> class)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7BFF2-4AE9-EDA6-48D5-B48C98F3B7F9}"/>
              </a:ext>
            </a:extLst>
          </p:cNvPr>
          <p:cNvSpPr txBox="1"/>
          <p:nvPr/>
        </p:nvSpPr>
        <p:spPr>
          <a:xfrm>
            <a:off x="7439979" y="4600365"/>
            <a:ext cx="197594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Transfer datasets or load from cache (if not on disk)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EE38E-0F1F-6FAA-57B9-E6C8D2172725}"/>
              </a:ext>
            </a:extLst>
          </p:cNvPr>
          <p:cNvCxnSpPr>
            <a:cxnSpLocks/>
          </p:cNvCxnSpPr>
          <p:nvPr/>
        </p:nvCxnSpPr>
        <p:spPr>
          <a:xfrm>
            <a:off x="8337897" y="4026451"/>
            <a:ext cx="0" cy="573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CDEB45-B033-079D-5FB3-B848CD971CB3}"/>
              </a:ext>
            </a:extLst>
          </p:cNvPr>
          <p:cNvSpPr txBox="1"/>
          <p:nvPr/>
        </p:nvSpPr>
        <p:spPr>
          <a:xfrm>
            <a:off x="2505126" y="3337986"/>
            <a:ext cx="1881346" cy="8368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dataset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D78B0D-A41D-BE83-6CB9-46401ED0AF3C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V="1">
            <a:off x="4386473" y="3549398"/>
            <a:ext cx="2657321" cy="20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FCC413-118D-AF14-2CB5-18383EB148A9}"/>
              </a:ext>
            </a:extLst>
          </p:cNvPr>
          <p:cNvSpPr txBox="1"/>
          <p:nvPr/>
        </p:nvSpPr>
        <p:spPr>
          <a:xfrm>
            <a:off x="5249649" y="1852098"/>
            <a:ext cx="180465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Metadata from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MongoDb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1D0A36-8584-F40C-5B55-B44D6E9CF3D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151977" y="3061275"/>
            <a:ext cx="902327" cy="110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1A0DA6-65D9-6CD3-E098-3D69F4388CF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636154" y="3496061"/>
            <a:ext cx="1900594" cy="28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ADCD2F-7663-C155-2027-C43C5A75AAF2}"/>
              </a:ext>
            </a:extLst>
          </p:cNvPr>
          <p:cNvSpPr txBox="1"/>
          <p:nvPr/>
        </p:nvSpPr>
        <p:spPr>
          <a:xfrm>
            <a:off x="11536749" y="3172895"/>
            <a:ext cx="1670525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BrainDecode</a:t>
            </a:r>
            <a:r>
              <a:rPr lang="en-US" dirty="0"/>
              <a:t>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A0E822-015F-F70D-2073-F9C57CCDF929}"/>
              </a:ext>
            </a:extLst>
          </p:cNvPr>
          <p:cNvSpPr txBox="1"/>
          <p:nvPr/>
        </p:nvSpPr>
        <p:spPr>
          <a:xfrm>
            <a:off x="2445799" y="6926660"/>
            <a:ext cx="1785990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EEGprep</a:t>
            </a:r>
            <a:r>
              <a:rPr lang="en-US" dirty="0"/>
              <a:t> MATLAB/</a:t>
            </a:r>
            <a:r>
              <a:rPr lang="en-US" dirty="0" err="1"/>
              <a:t>Ptyhon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FD002-C3B0-C8FA-A593-FE288B6139DD}"/>
              </a:ext>
            </a:extLst>
          </p:cNvPr>
          <p:cNvSpPr txBox="1"/>
          <p:nvPr/>
        </p:nvSpPr>
        <p:spPr>
          <a:xfrm>
            <a:off x="4875087" y="6008038"/>
            <a:ext cx="1489344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derivative dataset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203461-922F-F3EF-1651-64A79A73E32B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>
            <a:off x="3338794" y="4842587"/>
            <a:ext cx="0" cy="115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48CF0E-6693-AF2B-D132-57F26DA23A34}"/>
              </a:ext>
            </a:extLst>
          </p:cNvPr>
          <p:cNvCxnSpPr>
            <a:cxnSpLocks/>
            <a:stCxn id="37" idx="3"/>
            <a:endCxn id="63" idx="1"/>
          </p:cNvCxnSpPr>
          <p:nvPr/>
        </p:nvCxnSpPr>
        <p:spPr>
          <a:xfrm flipV="1">
            <a:off x="4231789" y="7483606"/>
            <a:ext cx="346652" cy="47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E37416-7F87-0738-5D07-274CCA86DC0D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619759" y="4026451"/>
            <a:ext cx="1424034" cy="1981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9EB03C-1E43-2E67-BAC2-D53622F849F9}"/>
              </a:ext>
            </a:extLst>
          </p:cNvPr>
          <p:cNvSpPr txBox="1"/>
          <p:nvPr/>
        </p:nvSpPr>
        <p:spPr>
          <a:xfrm>
            <a:off x="11691955" y="4470731"/>
            <a:ext cx="1360110" cy="4646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EEGprep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1AF4-2759-049B-60BD-6D770442F1F1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 flipH="1">
            <a:off x="12372011" y="4382071"/>
            <a:ext cx="1" cy="88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E393EA-6E03-C2D0-C37A-00B317D5D981}"/>
              </a:ext>
            </a:extLst>
          </p:cNvPr>
          <p:cNvSpPr txBox="1"/>
          <p:nvPr/>
        </p:nvSpPr>
        <p:spPr>
          <a:xfrm>
            <a:off x="4578441" y="7065158"/>
            <a:ext cx="1785990" cy="8368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re-export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DA393F-76FB-2CB9-614D-6C3CDC9E1A62}"/>
              </a:ext>
            </a:extLst>
          </p:cNvPr>
          <p:cNvCxnSpPr>
            <a:cxnSpLocks/>
            <a:stCxn id="63" idx="0"/>
            <a:endCxn id="38" idx="2"/>
          </p:cNvCxnSpPr>
          <p:nvPr/>
        </p:nvCxnSpPr>
        <p:spPr>
          <a:xfrm>
            <a:off x="5471437" y="7065158"/>
            <a:ext cx="148323" cy="152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35F0E81-ADB8-A6AF-D1FA-0C344C0EDC65}"/>
              </a:ext>
            </a:extLst>
          </p:cNvPr>
          <p:cNvSpPr txBox="1"/>
          <p:nvPr/>
        </p:nvSpPr>
        <p:spPr>
          <a:xfrm>
            <a:off x="2983887" y="7603321"/>
            <a:ext cx="4145237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 preprocessing &amp; NEMAR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53E5991-FBCA-A5C5-73A3-C57A5F58861C}"/>
              </a:ext>
            </a:extLst>
          </p:cNvPr>
          <p:cNvSpPr txBox="1"/>
          <p:nvPr/>
        </p:nvSpPr>
        <p:spPr>
          <a:xfrm>
            <a:off x="2594122" y="5993623"/>
            <a:ext cx="1489344" cy="8368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import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9B1D40-11EE-45D1-09C6-3806AAFFA431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3338794" y="6351369"/>
            <a:ext cx="8706" cy="575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0BC8716-EA7B-C0EA-5E99-D68E321EEDA6}"/>
              </a:ext>
            </a:extLst>
          </p:cNvPr>
          <p:cNvSpPr txBox="1"/>
          <p:nvPr/>
        </p:nvSpPr>
        <p:spPr>
          <a:xfrm>
            <a:off x="8129473" y="1280160"/>
            <a:ext cx="1553502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EEG-Dash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5160FB-981F-C78E-DB22-5E45ED636C01}"/>
              </a:ext>
            </a:extLst>
          </p:cNvPr>
          <p:cNvSpPr txBox="1"/>
          <p:nvPr/>
        </p:nvSpPr>
        <p:spPr>
          <a:xfrm>
            <a:off x="2460039" y="1840351"/>
            <a:ext cx="1804655" cy="1209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Metadata from </a:t>
            </a:r>
            <a:r>
              <a:rPr lang="en-US" dirty="0" err="1"/>
              <a:t>GraphQL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116A396-44CE-D57A-7F05-09FD00D3C581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3362367" y="3049527"/>
            <a:ext cx="3643081" cy="25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BB70FAF-A846-73E1-91DD-54926CEE7F93}"/>
              </a:ext>
            </a:extLst>
          </p:cNvPr>
          <p:cNvSpPr txBox="1"/>
          <p:nvPr/>
        </p:nvSpPr>
        <p:spPr>
          <a:xfrm>
            <a:off x="9755772" y="3510169"/>
            <a:ext cx="1491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BrainDecode</a:t>
            </a:r>
            <a:r>
              <a:rPr lang="en-US" sz="1200" dirty="0"/>
              <a:t> Object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4343E8-964E-93DA-72C8-8BFCEDCCC519}"/>
              </a:ext>
            </a:extLst>
          </p:cNvPr>
          <p:cNvCxnSpPr>
            <a:cxnSpLocks/>
            <a:stCxn id="30" idx="0"/>
            <a:endCxn id="106" idx="2"/>
          </p:cNvCxnSpPr>
          <p:nvPr/>
        </p:nvCxnSpPr>
        <p:spPr>
          <a:xfrm flipH="1" flipV="1">
            <a:off x="12372011" y="2968632"/>
            <a:ext cx="1" cy="204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53E0809-4DBD-55E4-2DE7-CD9E605F9F94}"/>
              </a:ext>
            </a:extLst>
          </p:cNvPr>
          <p:cNvSpPr/>
          <p:nvPr/>
        </p:nvSpPr>
        <p:spPr>
          <a:xfrm>
            <a:off x="9891394" y="1641862"/>
            <a:ext cx="2445149" cy="1325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1487EE-34C9-E9DF-C860-56C4CE4EAFAB}"/>
              </a:ext>
            </a:extLst>
          </p:cNvPr>
          <p:cNvSpPr txBox="1"/>
          <p:nvPr/>
        </p:nvSpPr>
        <p:spPr>
          <a:xfrm>
            <a:off x="11536748" y="1759456"/>
            <a:ext cx="167052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EEGDash</a:t>
            </a:r>
            <a:r>
              <a:rPr lang="en-US" dirty="0"/>
              <a:t> processors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8FB98D6-2DD3-6DB6-4416-D11C61460A50}"/>
              </a:ext>
            </a:extLst>
          </p:cNvPr>
          <p:cNvSpPr txBox="1"/>
          <p:nvPr/>
        </p:nvSpPr>
        <p:spPr>
          <a:xfrm>
            <a:off x="6728255" y="2624467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19B8A0E-7ACF-996F-F75C-7193AF10F4A1}"/>
              </a:ext>
            </a:extLst>
          </p:cNvPr>
          <p:cNvSpPr txBox="1"/>
          <p:nvPr/>
        </p:nvSpPr>
        <p:spPr>
          <a:xfrm>
            <a:off x="5521822" y="270884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01E235-9482-654B-BED1-7FA2C1DC69CA}"/>
              </a:ext>
            </a:extLst>
          </p:cNvPr>
          <p:cNvSpPr txBox="1"/>
          <p:nvPr/>
        </p:nvSpPr>
        <p:spPr>
          <a:xfrm>
            <a:off x="5236717" y="3271563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.set, .</a:t>
            </a:r>
            <a:r>
              <a:rPr lang="en-US" sz="1200" dirty="0" err="1"/>
              <a:t>vhdr</a:t>
            </a:r>
            <a:r>
              <a:rPr lang="en-US" sz="1200" dirty="0"/>
              <a:t>, .</a:t>
            </a:r>
            <a:r>
              <a:rPr lang="en-US" sz="1200" dirty="0" err="1"/>
              <a:t>edf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20A4B3-0A86-7FB8-02C9-210CF73DE722}"/>
              </a:ext>
            </a:extLst>
          </p:cNvPr>
          <p:cNvSpPr txBox="1"/>
          <p:nvPr/>
        </p:nvSpPr>
        <p:spPr>
          <a:xfrm rot="21077760">
            <a:off x="5340219" y="3876822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05B2CF-463F-30BA-35E3-D9C5B798CEF0}"/>
              </a:ext>
            </a:extLst>
          </p:cNvPr>
          <p:cNvSpPr txBox="1"/>
          <p:nvPr/>
        </p:nvSpPr>
        <p:spPr>
          <a:xfrm rot="18304624">
            <a:off x="5568353" y="466308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987F1-47EC-B037-5F62-44ECC350CC55}"/>
              </a:ext>
            </a:extLst>
          </p:cNvPr>
          <p:cNvSpPr txBox="1"/>
          <p:nvPr/>
        </p:nvSpPr>
        <p:spPr>
          <a:xfrm>
            <a:off x="2983886" y="1280160"/>
            <a:ext cx="1412374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0</a:t>
            </a:r>
          </a:p>
        </p:txBody>
      </p:sp>
    </p:spTree>
    <p:extLst>
      <p:ext uri="{BB962C8B-B14F-4D97-AF65-F5344CB8AC3E}">
        <p14:creationId xmlns:p14="http://schemas.microsoft.com/office/powerpoint/2010/main" val="347256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605C4-C53A-FF09-3661-632EB179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2" descr="Database Logo Images – Browse 65,296 Stock Photos, Vectors ...">
            <a:extLst>
              <a:ext uri="{FF2B5EF4-FFF2-40B4-BE49-F238E27FC236}">
                <a16:creationId xmlns:a16="http://schemas.microsoft.com/office/drawing/2014/main" id="{476F8ECC-B210-AE91-8B7C-1E7E1F14A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610" y="3809173"/>
            <a:ext cx="1589087" cy="15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Database Logo Images – Browse 65,296 Stock Photos, Vectors ...">
            <a:extLst>
              <a:ext uri="{FF2B5EF4-FFF2-40B4-BE49-F238E27FC236}">
                <a16:creationId xmlns:a16="http://schemas.microsoft.com/office/drawing/2014/main" id="{20C65EB3-7333-AE92-C7CC-7DEF3E2F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77" y="3177923"/>
            <a:ext cx="1589087" cy="15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base Logo Images – Browse 65,296 Stock Photos, Vectors ...">
            <a:extLst>
              <a:ext uri="{FF2B5EF4-FFF2-40B4-BE49-F238E27FC236}">
                <a16:creationId xmlns:a16="http://schemas.microsoft.com/office/drawing/2014/main" id="{766263FD-61A8-78EC-DEE1-A5B7F889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95" y="472350"/>
            <a:ext cx="1589087" cy="15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766CDD0-DC13-EDEF-7469-A377CCBD27CF}"/>
              </a:ext>
            </a:extLst>
          </p:cNvPr>
          <p:cNvSpPr/>
          <p:nvPr/>
        </p:nvSpPr>
        <p:spPr>
          <a:xfrm>
            <a:off x="2703421" y="1751385"/>
            <a:ext cx="7177756" cy="204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55E4F7-3DA3-5847-96D8-E50EBE721AB5}"/>
              </a:ext>
            </a:extLst>
          </p:cNvPr>
          <p:cNvSpPr/>
          <p:nvPr/>
        </p:nvSpPr>
        <p:spPr>
          <a:xfrm>
            <a:off x="2356793" y="6504997"/>
            <a:ext cx="4360830" cy="20408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C717B-6F1B-B7C5-1029-7E12D9DCEDA5}"/>
              </a:ext>
            </a:extLst>
          </p:cNvPr>
          <p:cNvSpPr txBox="1"/>
          <p:nvPr/>
        </p:nvSpPr>
        <p:spPr>
          <a:xfrm>
            <a:off x="2509308" y="5679793"/>
            <a:ext cx="16757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raw dataset</a:t>
            </a:r>
          </a:p>
          <a:p>
            <a:r>
              <a:rPr lang="en-US" dirty="0"/>
              <a:t>NEMAR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0221D4-91F2-F3FD-AD18-5A9827DF4154}"/>
              </a:ext>
            </a:extLst>
          </p:cNvPr>
          <p:cNvCxnSpPr>
            <a:cxnSpLocks/>
          </p:cNvCxnSpPr>
          <p:nvPr/>
        </p:nvCxnSpPr>
        <p:spPr>
          <a:xfrm flipV="1">
            <a:off x="5239740" y="5108383"/>
            <a:ext cx="10388" cy="64979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CE6AAD-C33F-8432-9A3F-99B73765CEF5}"/>
              </a:ext>
            </a:extLst>
          </p:cNvPr>
          <p:cNvSpPr txBox="1"/>
          <p:nvPr/>
        </p:nvSpPr>
        <p:spPr>
          <a:xfrm>
            <a:off x="7898424" y="2225419"/>
            <a:ext cx="133928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Xarray</a:t>
            </a:r>
            <a:r>
              <a:rPr lang="en-US" sz="1400" dirty="0"/>
              <a:t> to </a:t>
            </a:r>
          </a:p>
          <a:p>
            <a:r>
              <a:rPr lang="en-US" sz="1400" dirty="0" err="1"/>
              <a:t>BrainDecode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FA4592-17A0-C5D7-C17C-3B599055999D}"/>
              </a:ext>
            </a:extLst>
          </p:cNvPr>
          <p:cNvSpPr txBox="1"/>
          <p:nvPr/>
        </p:nvSpPr>
        <p:spPr>
          <a:xfrm>
            <a:off x="5676451" y="5016662"/>
            <a:ext cx="19759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Xarray</a:t>
            </a:r>
            <a:r>
              <a:rPr lang="en-US" sz="1400" dirty="0"/>
              <a:t> cache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C335D9-F7E0-C71A-9381-4A6B8491372E}"/>
              </a:ext>
            </a:extLst>
          </p:cNvPr>
          <p:cNvCxnSpPr>
            <a:cxnSpLocks/>
          </p:cNvCxnSpPr>
          <p:nvPr/>
        </p:nvCxnSpPr>
        <p:spPr>
          <a:xfrm>
            <a:off x="5162319" y="2899898"/>
            <a:ext cx="445089" cy="250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CCA788-696F-DFB4-8F6B-73A423939BC3}"/>
              </a:ext>
            </a:extLst>
          </p:cNvPr>
          <p:cNvCxnSpPr>
            <a:cxnSpLocks/>
          </p:cNvCxnSpPr>
          <p:nvPr/>
        </p:nvCxnSpPr>
        <p:spPr>
          <a:xfrm flipH="1" flipV="1">
            <a:off x="2983887" y="2966038"/>
            <a:ext cx="7889" cy="271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FCB1BD-4624-B523-A470-746CEFD6C2C6}"/>
              </a:ext>
            </a:extLst>
          </p:cNvPr>
          <p:cNvSpPr txBox="1"/>
          <p:nvPr/>
        </p:nvSpPr>
        <p:spPr>
          <a:xfrm>
            <a:off x="648281" y="193629"/>
            <a:ext cx="177050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Metadata from </a:t>
            </a:r>
            <a:r>
              <a:rPr lang="en-US" dirty="0" err="1"/>
              <a:t>MongoDb</a:t>
            </a:r>
            <a:r>
              <a:rPr lang="en-US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BFBC4D-F185-0CE2-A639-4A68F6C7B5C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237709" y="2487029"/>
            <a:ext cx="1918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745328-D2BB-C029-D1E5-DA38D4542BBF}"/>
              </a:ext>
            </a:extLst>
          </p:cNvPr>
          <p:cNvSpPr txBox="1"/>
          <p:nvPr/>
        </p:nvSpPr>
        <p:spPr>
          <a:xfrm>
            <a:off x="11156475" y="2150149"/>
            <a:ext cx="18139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BrainDecode</a:t>
            </a:r>
            <a:r>
              <a:rPr lang="en-US" dirty="0"/>
              <a:t> Processor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C8224-8800-F6B3-2D86-CB6B640BC4D0}"/>
              </a:ext>
            </a:extLst>
          </p:cNvPr>
          <p:cNvSpPr txBox="1"/>
          <p:nvPr/>
        </p:nvSpPr>
        <p:spPr>
          <a:xfrm>
            <a:off x="2435166" y="7839443"/>
            <a:ext cx="277460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EEGprep</a:t>
            </a:r>
            <a:r>
              <a:rPr lang="en-US" dirty="0"/>
              <a:t> MATLAB/</a:t>
            </a:r>
            <a:r>
              <a:rPr lang="en-US" dirty="0" err="1"/>
              <a:t>Ptyhon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8CB55-A825-92B7-E990-779B8AAB9F3C}"/>
              </a:ext>
            </a:extLst>
          </p:cNvPr>
          <p:cNvSpPr txBox="1"/>
          <p:nvPr/>
        </p:nvSpPr>
        <p:spPr>
          <a:xfrm>
            <a:off x="4201041" y="5669805"/>
            <a:ext cx="20174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derivative dataset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1B467-68AF-FC92-96F2-BF52368D4081}"/>
              </a:ext>
            </a:extLst>
          </p:cNvPr>
          <p:cNvCxnSpPr>
            <a:cxnSpLocks/>
            <a:stCxn id="4" idx="2"/>
            <a:endCxn id="84" idx="0"/>
          </p:cNvCxnSpPr>
          <p:nvPr/>
        </p:nvCxnSpPr>
        <p:spPr>
          <a:xfrm>
            <a:off x="3347172" y="6326124"/>
            <a:ext cx="37091" cy="580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273779-F58A-3E15-F370-35103F35634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209771" y="7166563"/>
            <a:ext cx="424511" cy="85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A4990C3-C439-31E9-B0FE-40A887B32129}"/>
              </a:ext>
            </a:extLst>
          </p:cNvPr>
          <p:cNvSpPr txBox="1"/>
          <p:nvPr/>
        </p:nvSpPr>
        <p:spPr>
          <a:xfrm>
            <a:off x="4612699" y="6797231"/>
            <a:ext cx="19078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re-export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FF3B36-95C2-2340-6F83-6F1681B5D16C}"/>
              </a:ext>
            </a:extLst>
          </p:cNvPr>
          <p:cNvCxnSpPr>
            <a:cxnSpLocks/>
            <a:stCxn id="63" idx="0"/>
            <a:endCxn id="38" idx="2"/>
          </p:cNvCxnSpPr>
          <p:nvPr/>
        </p:nvCxnSpPr>
        <p:spPr>
          <a:xfrm flipH="1" flipV="1">
            <a:off x="5209772" y="6316136"/>
            <a:ext cx="356849" cy="481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69D093A-6C61-674C-6F9E-7F175F8466AB}"/>
              </a:ext>
            </a:extLst>
          </p:cNvPr>
          <p:cNvSpPr txBox="1"/>
          <p:nvPr/>
        </p:nvSpPr>
        <p:spPr>
          <a:xfrm>
            <a:off x="2973255" y="8516104"/>
            <a:ext cx="4145237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BIDS preprocessing &amp; NEMAR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427D43-7636-76CA-4F4F-6134290FDBDA}"/>
              </a:ext>
            </a:extLst>
          </p:cNvPr>
          <p:cNvSpPr txBox="1"/>
          <p:nvPr/>
        </p:nvSpPr>
        <p:spPr>
          <a:xfrm>
            <a:off x="2583490" y="6906406"/>
            <a:ext cx="16015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BIDS import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5EF735-D501-36B1-7157-2D9F862ECB2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336868" y="7264152"/>
            <a:ext cx="485601" cy="575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170B2AC-6E16-8F0A-CA66-6DCEBAED68B1}"/>
              </a:ext>
            </a:extLst>
          </p:cNvPr>
          <p:cNvSpPr txBox="1"/>
          <p:nvPr/>
        </p:nvSpPr>
        <p:spPr>
          <a:xfrm>
            <a:off x="7593647" y="1336639"/>
            <a:ext cx="1553502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EEG-Dash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D894D1A-83FF-EE0E-F8EF-FB12F6B173C4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11991737" y="1945887"/>
            <a:ext cx="0" cy="248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C089FA4-582C-DB02-48F0-8549DB821516}"/>
              </a:ext>
            </a:extLst>
          </p:cNvPr>
          <p:cNvSpPr txBox="1"/>
          <p:nvPr/>
        </p:nvSpPr>
        <p:spPr>
          <a:xfrm>
            <a:off x="11156474" y="736710"/>
            <a:ext cx="167052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EEGDash</a:t>
            </a:r>
            <a:r>
              <a:rPr lang="en-US" dirty="0"/>
              <a:t> processors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5AAA7CB-B0B4-9E06-53A5-B94861BB19FF}"/>
              </a:ext>
            </a:extLst>
          </p:cNvPr>
          <p:cNvSpPr txBox="1"/>
          <p:nvPr/>
        </p:nvSpPr>
        <p:spPr>
          <a:xfrm>
            <a:off x="15023505" y="3440148"/>
            <a:ext cx="1491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Deep Learning model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1997DE-99E3-CF1A-AF7E-9D5EAB6B478B}"/>
              </a:ext>
            </a:extLst>
          </p:cNvPr>
          <p:cNvSpPr txBox="1"/>
          <p:nvPr/>
        </p:nvSpPr>
        <p:spPr>
          <a:xfrm>
            <a:off x="11745806" y="3580952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Xarray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28B5F20-40BB-D499-EAB9-DBA8E4BBF8CE}"/>
              </a:ext>
            </a:extLst>
          </p:cNvPr>
          <p:cNvSpPr txBox="1"/>
          <p:nvPr/>
        </p:nvSpPr>
        <p:spPr>
          <a:xfrm rot="16200000">
            <a:off x="2107507" y="3892734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B6931-9C6D-625B-93AA-883A7F56C8A5}"/>
              </a:ext>
            </a:extLst>
          </p:cNvPr>
          <p:cNvSpPr txBox="1"/>
          <p:nvPr/>
        </p:nvSpPr>
        <p:spPr>
          <a:xfrm>
            <a:off x="451044" y="-352976"/>
            <a:ext cx="1412374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AEE1C-54ED-EC5E-B793-B9607AB7BCD5}"/>
              </a:ext>
            </a:extLst>
          </p:cNvPr>
          <p:cNvSpPr txBox="1"/>
          <p:nvPr/>
        </p:nvSpPr>
        <p:spPr>
          <a:xfrm>
            <a:off x="2793806" y="1994324"/>
            <a:ext cx="117092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Signalstore</a:t>
            </a:r>
            <a:endParaRPr lang="en-US" sz="1400" dirty="0"/>
          </a:p>
          <a:p>
            <a:r>
              <a:rPr lang="en-US" sz="1400" dirty="0"/>
              <a:t>Writing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7A7DA-50A4-E28E-F9D8-51F791401306}"/>
              </a:ext>
            </a:extLst>
          </p:cNvPr>
          <p:cNvSpPr txBox="1"/>
          <p:nvPr/>
        </p:nvSpPr>
        <p:spPr>
          <a:xfrm>
            <a:off x="364194" y="3146885"/>
            <a:ext cx="18813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EEGDash</a:t>
            </a:r>
            <a:r>
              <a:rPr lang="en-US" dirty="0"/>
              <a:t> S3/Zarr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2E6930-8D4D-EDA0-8FEE-FE6211935A88}"/>
              </a:ext>
            </a:extLst>
          </p:cNvPr>
          <p:cNvSpPr txBox="1"/>
          <p:nvPr/>
        </p:nvSpPr>
        <p:spPr>
          <a:xfrm>
            <a:off x="3971964" y="1994324"/>
            <a:ext cx="1170922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Signalstore</a:t>
            </a:r>
            <a:r>
              <a:rPr lang="en-US" sz="1400" dirty="0"/>
              <a:t> search and reading into </a:t>
            </a:r>
            <a:r>
              <a:rPr lang="en-US" sz="1400" dirty="0" err="1"/>
              <a:t>xArray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CDC28D-FBCD-8469-5FBB-8C5D267FE42E}"/>
              </a:ext>
            </a:extLst>
          </p:cNvPr>
          <p:cNvSpPr txBox="1"/>
          <p:nvPr/>
        </p:nvSpPr>
        <p:spPr>
          <a:xfrm>
            <a:off x="4332637" y="197916"/>
            <a:ext cx="117092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User search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776BC4C-7CAE-15BD-775F-3C7F7E5D605A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4918098" y="505693"/>
            <a:ext cx="0" cy="495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Up-Down Arrow 92">
            <a:extLst>
              <a:ext uri="{FF2B5EF4-FFF2-40B4-BE49-F238E27FC236}">
                <a16:creationId xmlns:a16="http://schemas.microsoft.com/office/drawing/2014/main" id="{D7F12596-C2A2-EDBF-BE7F-910CB9B46C52}"/>
              </a:ext>
            </a:extLst>
          </p:cNvPr>
          <p:cNvSpPr/>
          <p:nvPr/>
        </p:nvSpPr>
        <p:spPr>
          <a:xfrm rot="18134753">
            <a:off x="2311963" y="660543"/>
            <a:ext cx="335955" cy="1302411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Up-Down Arrow 93">
            <a:extLst>
              <a:ext uri="{FF2B5EF4-FFF2-40B4-BE49-F238E27FC236}">
                <a16:creationId xmlns:a16="http://schemas.microsoft.com/office/drawing/2014/main" id="{C712EF75-15DD-DC1F-BD62-B08CF79D1246}"/>
              </a:ext>
            </a:extLst>
          </p:cNvPr>
          <p:cNvSpPr/>
          <p:nvPr/>
        </p:nvSpPr>
        <p:spPr>
          <a:xfrm rot="13873584">
            <a:off x="2113184" y="2853607"/>
            <a:ext cx="335955" cy="1302411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F0FA778-4AD8-33BB-146C-73CB9FAFD076}"/>
              </a:ext>
            </a:extLst>
          </p:cNvPr>
          <p:cNvSpPr txBox="1"/>
          <p:nvPr/>
        </p:nvSpPr>
        <p:spPr>
          <a:xfrm>
            <a:off x="3179329" y="3185116"/>
            <a:ext cx="1225786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NEMAR handling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E6ABC2-B199-A3A0-3CDD-275BF6F0D23C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377102" y="2948431"/>
            <a:ext cx="2165" cy="23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716F0B-5EE8-57EC-72EA-F90C480A51CD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5142886" y="2471378"/>
            <a:ext cx="2716876" cy="15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5411970E-5E2D-902C-9F07-F40C0AE1E6AD}"/>
              </a:ext>
            </a:extLst>
          </p:cNvPr>
          <p:cNvCxnSpPr>
            <a:cxnSpLocks/>
          </p:cNvCxnSpPr>
          <p:nvPr/>
        </p:nvCxnSpPr>
        <p:spPr>
          <a:xfrm flipH="1" flipV="1">
            <a:off x="3006760" y="5084944"/>
            <a:ext cx="2263110" cy="4177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F76CE42E-6BE2-0E21-9CFE-81ED739E4D08}"/>
              </a:ext>
            </a:extLst>
          </p:cNvPr>
          <p:cNvCxnSpPr>
            <a:cxnSpLocks/>
          </p:cNvCxnSpPr>
          <p:nvPr/>
        </p:nvCxnSpPr>
        <p:spPr>
          <a:xfrm flipH="1" flipV="1">
            <a:off x="3822469" y="3516217"/>
            <a:ext cx="39846" cy="1568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E4BB169C-9B34-E785-8018-EAE8F341C3DD}"/>
              </a:ext>
            </a:extLst>
          </p:cNvPr>
          <p:cNvCxnSpPr>
            <a:cxnSpLocks/>
            <a:endCxn id="1055" idx="3"/>
          </p:cNvCxnSpPr>
          <p:nvPr/>
        </p:nvCxnSpPr>
        <p:spPr>
          <a:xfrm flipH="1" flipV="1">
            <a:off x="6973567" y="3121174"/>
            <a:ext cx="5089892" cy="26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44BBDC36-DE32-04A4-4927-081C733FAFA5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063459" y="2796480"/>
            <a:ext cx="1" cy="38144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855F51D-2708-1A46-7567-97436AF2E59B}"/>
              </a:ext>
            </a:extLst>
          </p:cNvPr>
          <p:cNvSpPr txBox="1"/>
          <p:nvPr/>
        </p:nvSpPr>
        <p:spPr>
          <a:xfrm>
            <a:off x="5634282" y="2859564"/>
            <a:ext cx="133928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Xarray</a:t>
            </a:r>
            <a:r>
              <a:rPr lang="en-US" sz="1400" dirty="0"/>
              <a:t> cache read/write</a:t>
            </a:r>
          </a:p>
        </p:txBody>
      </p:sp>
      <p:sp>
        <p:nvSpPr>
          <p:cNvPr id="1061" name="Up-Down Arrow 1060">
            <a:extLst>
              <a:ext uri="{FF2B5EF4-FFF2-40B4-BE49-F238E27FC236}">
                <a16:creationId xmlns:a16="http://schemas.microsoft.com/office/drawing/2014/main" id="{755E7547-986B-372F-9EAB-4BA037D0152A}"/>
              </a:ext>
            </a:extLst>
          </p:cNvPr>
          <p:cNvSpPr/>
          <p:nvPr/>
        </p:nvSpPr>
        <p:spPr>
          <a:xfrm rot="10800000">
            <a:off x="5937225" y="3462417"/>
            <a:ext cx="335955" cy="619623"/>
          </a:xfrm>
          <a:prstGeom prst="up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7F9505FA-2479-976B-A5AB-96E04274449F}"/>
              </a:ext>
            </a:extLst>
          </p:cNvPr>
          <p:cNvSpPr txBox="1"/>
          <p:nvPr/>
        </p:nvSpPr>
        <p:spPr>
          <a:xfrm>
            <a:off x="4405115" y="1003793"/>
            <a:ext cx="137294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Load cache vs </a:t>
            </a:r>
            <a:r>
              <a:rPr lang="en-US" sz="1400" dirty="0" err="1"/>
              <a:t>signalstore</a:t>
            </a:r>
            <a:endParaRPr lang="en-US" sz="1400" dirty="0"/>
          </a:p>
        </p:txBody>
      </p: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7313D125-354C-DDFE-44E1-A79F816C4D00}"/>
              </a:ext>
            </a:extLst>
          </p:cNvPr>
          <p:cNvCxnSpPr>
            <a:cxnSpLocks/>
          </p:cNvCxnSpPr>
          <p:nvPr/>
        </p:nvCxnSpPr>
        <p:spPr>
          <a:xfrm>
            <a:off x="4898104" y="1544946"/>
            <a:ext cx="0" cy="495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2096047F-CE8F-E947-8D3A-87E35DF69BE5}"/>
              </a:ext>
            </a:extLst>
          </p:cNvPr>
          <p:cNvCxnSpPr>
            <a:cxnSpLocks/>
            <a:endCxn id="1055" idx="0"/>
          </p:cNvCxnSpPr>
          <p:nvPr/>
        </p:nvCxnSpPr>
        <p:spPr>
          <a:xfrm>
            <a:off x="5503559" y="1544946"/>
            <a:ext cx="800366" cy="1314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139AB74C-AFFB-DFBC-F47E-D2AA5E25CEC6}"/>
              </a:ext>
            </a:extLst>
          </p:cNvPr>
          <p:cNvCxnSpPr>
            <a:cxnSpLocks/>
          </p:cNvCxnSpPr>
          <p:nvPr/>
        </p:nvCxnSpPr>
        <p:spPr>
          <a:xfrm>
            <a:off x="9285224" y="3469313"/>
            <a:ext cx="5724484" cy="30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EFDB0B3D-BD17-5A13-CDE8-2EA6E56C6BC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2970444" y="2473315"/>
            <a:ext cx="2039264" cy="1298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295EC935-BA6C-AC79-3853-2605596EF2BC}"/>
              </a:ext>
            </a:extLst>
          </p:cNvPr>
          <p:cNvSpPr txBox="1"/>
          <p:nvPr/>
        </p:nvSpPr>
        <p:spPr>
          <a:xfrm rot="2090507">
            <a:off x="13639154" y="3015053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BrainDecode</a:t>
            </a:r>
            <a:r>
              <a:rPr lang="en-US" sz="1200" dirty="0"/>
              <a:t> object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D6CB6AEE-683F-CA19-F2F3-3C7ECC25FD75}"/>
              </a:ext>
            </a:extLst>
          </p:cNvPr>
          <p:cNvSpPr txBox="1"/>
          <p:nvPr/>
        </p:nvSpPr>
        <p:spPr>
          <a:xfrm>
            <a:off x="7945939" y="3207756"/>
            <a:ext cx="1339285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Xarray</a:t>
            </a:r>
            <a:r>
              <a:rPr lang="en-US" sz="1400" dirty="0"/>
              <a:t> to </a:t>
            </a:r>
          </a:p>
          <a:p>
            <a:r>
              <a:rPr lang="en-US" sz="1400" dirty="0" err="1"/>
              <a:t>Pytorch</a:t>
            </a:r>
            <a:endParaRPr lang="en-US" sz="1400" dirty="0"/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89DD13E4-F3AA-E35B-CFAB-18A59899581A}"/>
              </a:ext>
            </a:extLst>
          </p:cNvPr>
          <p:cNvCxnSpPr>
            <a:cxnSpLocks/>
            <a:endCxn id="1078" idx="1"/>
          </p:cNvCxnSpPr>
          <p:nvPr/>
        </p:nvCxnSpPr>
        <p:spPr>
          <a:xfrm>
            <a:off x="6973567" y="3164528"/>
            <a:ext cx="972372" cy="304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3FD5E-222B-5D77-A521-A48211C1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EF1C77AA-FCF0-CB06-130E-BFA2291B2579}"/>
              </a:ext>
            </a:extLst>
          </p:cNvPr>
          <p:cNvSpPr/>
          <p:nvPr/>
        </p:nvSpPr>
        <p:spPr>
          <a:xfrm>
            <a:off x="11011882" y="1627755"/>
            <a:ext cx="2445149" cy="135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62FB41-AB5A-3DE8-6A5E-AD7A03B37AC4}"/>
              </a:ext>
            </a:extLst>
          </p:cNvPr>
          <p:cNvSpPr/>
          <p:nvPr/>
        </p:nvSpPr>
        <p:spPr>
          <a:xfrm>
            <a:off x="5071499" y="1627755"/>
            <a:ext cx="5940383" cy="385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DD572-2DC6-AC21-6D74-385EA2E80609}"/>
              </a:ext>
            </a:extLst>
          </p:cNvPr>
          <p:cNvSpPr txBox="1"/>
          <p:nvPr/>
        </p:nvSpPr>
        <p:spPr>
          <a:xfrm>
            <a:off x="2276303" y="4005691"/>
            <a:ext cx="2476594" cy="1209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S3 raw/preprocessed dataset BIDS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C6D76C-25CB-D90E-9754-ED5E2E7BFFA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752898" y="3662649"/>
            <a:ext cx="2474715" cy="947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58D6D5-667B-0950-8615-972021FE3184}"/>
              </a:ext>
            </a:extLst>
          </p:cNvPr>
          <p:cNvSpPr txBox="1"/>
          <p:nvPr/>
        </p:nvSpPr>
        <p:spPr>
          <a:xfrm>
            <a:off x="7043794" y="3072344"/>
            <a:ext cx="255401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Modify </a:t>
            </a:r>
            <a:r>
              <a:rPr lang="en-US" sz="1400" dirty="0" err="1"/>
              <a:t>HBNDataset</a:t>
            </a:r>
            <a:r>
              <a:rPr lang="en-US" sz="1400" dirty="0"/>
              <a:t> class of </a:t>
            </a:r>
            <a:r>
              <a:rPr lang="en-US" sz="1400" dirty="0" err="1"/>
              <a:t>eeg-ssl</a:t>
            </a:r>
            <a:r>
              <a:rPr lang="en-US" sz="1400" dirty="0"/>
              <a:t> to process single datasets for </a:t>
            </a:r>
            <a:r>
              <a:rPr lang="en-US" sz="1400" dirty="0" err="1"/>
              <a:t>braindecode</a:t>
            </a:r>
            <a:r>
              <a:rPr lang="en-US" sz="1400" dirty="0"/>
              <a:t> (call it </a:t>
            </a:r>
            <a:r>
              <a:rPr lang="en-US" sz="1400" dirty="0" err="1"/>
              <a:t>EEGDashDataset</a:t>
            </a:r>
            <a:r>
              <a:rPr lang="en-US" sz="1400" dirty="0"/>
              <a:t> class)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F2237A-6D67-C861-1DC0-2A30CDD1AF73}"/>
              </a:ext>
            </a:extLst>
          </p:cNvPr>
          <p:cNvSpPr txBox="1"/>
          <p:nvPr/>
        </p:nvSpPr>
        <p:spPr>
          <a:xfrm>
            <a:off x="7439979" y="4600365"/>
            <a:ext cx="197594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Transfer datasets or load from cache (if not on disk)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B644E6-2F1C-3CC9-D78C-117577B1CAE8}"/>
              </a:ext>
            </a:extLst>
          </p:cNvPr>
          <p:cNvCxnSpPr>
            <a:cxnSpLocks/>
          </p:cNvCxnSpPr>
          <p:nvPr/>
        </p:nvCxnSpPr>
        <p:spPr>
          <a:xfrm>
            <a:off x="8337897" y="4026451"/>
            <a:ext cx="0" cy="573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079F7B-D3CE-EB17-FDE1-6E008FC00193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636154" y="3496061"/>
            <a:ext cx="1900594" cy="281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B079F3-1311-3703-9590-9D81DCE44AFE}"/>
              </a:ext>
            </a:extLst>
          </p:cNvPr>
          <p:cNvSpPr txBox="1"/>
          <p:nvPr/>
        </p:nvSpPr>
        <p:spPr>
          <a:xfrm>
            <a:off x="11536749" y="3172895"/>
            <a:ext cx="1670525" cy="1209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BrainDecode</a:t>
            </a:r>
            <a:r>
              <a:rPr lang="en-US" dirty="0"/>
              <a:t> Processor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D76128-091F-5AB6-EEA5-364C0C80A546}"/>
              </a:ext>
            </a:extLst>
          </p:cNvPr>
          <p:cNvSpPr txBox="1"/>
          <p:nvPr/>
        </p:nvSpPr>
        <p:spPr>
          <a:xfrm>
            <a:off x="8129473" y="1280160"/>
            <a:ext cx="1553502" cy="4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EEG-Dash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85B69F-A009-0C9D-8126-7F24D6C37E17}"/>
              </a:ext>
            </a:extLst>
          </p:cNvPr>
          <p:cNvSpPr txBox="1"/>
          <p:nvPr/>
        </p:nvSpPr>
        <p:spPr>
          <a:xfrm>
            <a:off x="2460039" y="1840351"/>
            <a:ext cx="1804655" cy="12091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Metadata from </a:t>
            </a:r>
            <a:r>
              <a:rPr lang="en-US" dirty="0" err="1"/>
              <a:t>GraphQL</a:t>
            </a:r>
            <a:endParaRPr lang="en-US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C59A3CD-3945-5BC4-3E4D-2791771CE615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3362367" y="3049527"/>
            <a:ext cx="3643081" cy="258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5DEB535-A64F-6B2B-68E9-1A7A10E76913}"/>
              </a:ext>
            </a:extLst>
          </p:cNvPr>
          <p:cNvSpPr txBox="1"/>
          <p:nvPr/>
        </p:nvSpPr>
        <p:spPr>
          <a:xfrm>
            <a:off x="9755772" y="3510169"/>
            <a:ext cx="1491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BrainDecode</a:t>
            </a:r>
            <a:r>
              <a:rPr lang="en-US" sz="1200" dirty="0"/>
              <a:t> Object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04EB217-8E84-AAEA-D624-B56A81E24B93}"/>
              </a:ext>
            </a:extLst>
          </p:cNvPr>
          <p:cNvCxnSpPr>
            <a:cxnSpLocks/>
            <a:stCxn id="30" idx="0"/>
            <a:endCxn id="106" idx="2"/>
          </p:cNvCxnSpPr>
          <p:nvPr/>
        </p:nvCxnSpPr>
        <p:spPr>
          <a:xfrm flipH="1" flipV="1">
            <a:off x="12372011" y="2968632"/>
            <a:ext cx="1" cy="204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693177-5641-F077-7FB7-07D45AFB88E9}"/>
              </a:ext>
            </a:extLst>
          </p:cNvPr>
          <p:cNvSpPr/>
          <p:nvPr/>
        </p:nvSpPr>
        <p:spPr>
          <a:xfrm>
            <a:off x="9891394" y="1641862"/>
            <a:ext cx="2445149" cy="1325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38B0DD-8377-ADDC-E855-666FE1A1A635}"/>
              </a:ext>
            </a:extLst>
          </p:cNvPr>
          <p:cNvSpPr txBox="1"/>
          <p:nvPr/>
        </p:nvSpPr>
        <p:spPr>
          <a:xfrm>
            <a:off x="11536748" y="1759456"/>
            <a:ext cx="1670525" cy="12091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</a:t>
            </a:r>
            <a:r>
              <a:rPr lang="en-US" dirty="0" err="1"/>
              <a:t>EEGDash</a:t>
            </a:r>
            <a:r>
              <a:rPr lang="en-US" dirty="0"/>
              <a:t> processors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710799-1E9F-AE22-450D-86617E64C54B}"/>
              </a:ext>
            </a:extLst>
          </p:cNvPr>
          <p:cNvSpPr txBox="1"/>
          <p:nvPr/>
        </p:nvSpPr>
        <p:spPr>
          <a:xfrm>
            <a:off x="5521822" y="270884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4C3C32D-F754-1D39-4C70-26DB3272FF4E}"/>
              </a:ext>
            </a:extLst>
          </p:cNvPr>
          <p:cNvSpPr txBox="1"/>
          <p:nvPr/>
        </p:nvSpPr>
        <p:spPr>
          <a:xfrm rot="21077760">
            <a:off x="5221283" y="3972831"/>
            <a:ext cx="14915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S3 reference</a:t>
            </a:r>
          </a:p>
        </p:txBody>
      </p:sp>
    </p:spTree>
    <p:extLst>
      <p:ext uri="{BB962C8B-B14F-4D97-AF65-F5344CB8AC3E}">
        <p14:creationId xmlns:p14="http://schemas.microsoft.com/office/powerpoint/2010/main" val="371977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203</Words>
  <Application>Microsoft Macintosh PowerPoint</Application>
  <PresentationFormat>Custom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Arnaud Delorme</dc:creator>
  <cp:lastModifiedBy>Arnaud Delorme</cp:lastModifiedBy>
  <cp:revision>6</cp:revision>
  <dcterms:created xsi:type="dcterms:W3CDTF">2025-01-08T18:08:41Z</dcterms:created>
  <dcterms:modified xsi:type="dcterms:W3CDTF">2025-01-21T18:59:16Z</dcterms:modified>
</cp:coreProperties>
</file>