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8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E461-1685-46C4-BE3A-28904232FC2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532C-02AA-4726-AD95-22DE83F0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14" y="609600"/>
            <a:ext cx="8696325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14" y="5002007"/>
            <a:ext cx="8353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0" y="817767"/>
            <a:ext cx="696277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80" y="3232662"/>
            <a:ext cx="627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414683"/>
            <a:ext cx="11416634" cy="58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8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 Kim</dc:creator>
  <cp:lastModifiedBy>Heeju Kim</cp:lastModifiedBy>
  <cp:revision>1</cp:revision>
  <dcterms:created xsi:type="dcterms:W3CDTF">2024-06-08T15:49:01Z</dcterms:created>
  <dcterms:modified xsi:type="dcterms:W3CDTF">2024-06-08T15:49:42Z</dcterms:modified>
</cp:coreProperties>
</file>