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1ED6-BE48-448E-A5B0-CA6158B42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8F9E6-79A9-44B8-B157-9EE29F993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6586D-2D30-4768-BF53-354004BE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32C-D618-4BE8-83DE-92EE51B8143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ED153-1653-47D9-9E7E-465B945F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3DEA4-4711-4B7E-8D47-1D43E9CA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F181-06CB-4DBE-A7FD-3F402793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A13F-E13C-42F5-A4C5-85C4811F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BA5A5-3227-41AE-8829-CDD9ABE94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3FDE-3CDD-4465-8060-A39D75C4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32C-D618-4BE8-83DE-92EE51B8143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747D6-C81D-4F42-B8B6-CF01D7F5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6F790-95A5-416D-B027-838D9E18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F181-06CB-4DBE-A7FD-3F402793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6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9A40B-F7A7-4CE1-A88F-B6A061C65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C772A-F295-481A-BB22-BB8E4DB76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5CEA-7DE6-468C-A7BF-3D16BC4F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32C-D618-4BE8-83DE-92EE51B8143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A30B-A6A1-4227-B824-F08BC015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95604-2FD8-4701-AFD4-ACF3E322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F181-06CB-4DBE-A7FD-3F402793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586D-A871-4B74-8AD9-3C9929BE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5EF81-ECCF-4B48-A516-69FDBCCAD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FF240-B297-47A6-8BEB-B49406D4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32C-D618-4BE8-83DE-92EE51B8143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AB2A-95C7-47BB-9712-1D0B1140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77219-C7E7-4CF0-BF71-1EE61DA5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F181-06CB-4DBE-A7FD-3F402793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0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D3E0-C619-4216-B3F9-E5EE098D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05B0E-CBF7-433D-8448-AD7741298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6AF3C-8EFC-4769-8AB4-76DD9DF2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32C-D618-4BE8-83DE-92EE51B8143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1F60-55FD-4B97-BCC9-0AEABA73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F26F0-7921-4C6C-A3C9-CBC29AE0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F181-06CB-4DBE-A7FD-3F402793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1A71-5E9C-4842-A8E3-985B8EFC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A26CE-2CD0-443B-A4D2-D54D4F555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08C89-37D7-4EB4-9B31-6F8B860C2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8A780-CA8B-42C4-AC07-328A5B2E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32C-D618-4BE8-83DE-92EE51B8143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F533C-F15F-4A24-9B15-D8E65FA3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76EA5-6031-455D-80B4-8BB29B91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F181-06CB-4DBE-A7FD-3F402793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1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876F-F7BA-4884-9A3A-41FA49A8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20037-A226-4C00-9722-21C1934C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1DC4A-4A7E-4994-97B2-BEAD8A48F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21CC8-3324-4E2F-A311-038460BD8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81C7E-A680-4542-9267-39FF73A1C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0577F-FAD5-4C78-A194-7E4A053A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32C-D618-4BE8-83DE-92EE51B8143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73D8F-5BD3-4060-865F-13FC5B8E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A9A6D-DBF7-41ED-A2A8-F4F3B4C7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F181-06CB-4DBE-A7FD-3F402793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4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5AB2-4F49-42DD-8D3F-A6E76B33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345A8-FDBB-49F4-8BFB-91BC6202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32C-D618-4BE8-83DE-92EE51B8143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B373F-069B-40B6-8D25-7F19DF1E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1D276-3374-4CF2-8AE0-59F30FA1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F181-06CB-4DBE-A7FD-3F402793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6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35684-31D1-4321-8437-FFE72948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32C-D618-4BE8-83DE-92EE51B8143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05D6C-FADB-42CA-9239-DB466769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83C28-C7F4-4EE3-A961-77AC1F72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F181-06CB-4DBE-A7FD-3F402793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D4BB-8703-47E8-B09B-7F5B314E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1AFA-3A22-46E7-AA17-45A5C94F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150D0-F496-47DA-ACFE-D29929E61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B0E50-C0AF-4E68-964C-F5F27756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32C-D618-4BE8-83DE-92EE51B8143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AB801-CEB4-4CC1-B80A-F908CDE9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251AA-E0CA-4028-9C02-D1904F0A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F181-06CB-4DBE-A7FD-3F402793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3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226F-56F6-4D48-819A-D7E83F4F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81BC7-F2D9-4221-BC51-D7E3D1049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88B57-3332-4DE4-82C2-CFDF34C92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59AB7-C1AC-4EDE-981D-ABEF793A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32C-D618-4BE8-83DE-92EE51B8143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67E09-1CBD-4728-9902-12C9224C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91247-78FA-44BE-A213-807B08C1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F181-06CB-4DBE-A7FD-3F402793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8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4AF99-5E4D-4755-8AC0-A72A23D0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88C38-8D20-41EC-BD1A-B733811EA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1FBA6-61FA-4993-B171-339754566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EA32C-D618-4BE8-83DE-92EE51B8143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8222-B847-4B5E-8CC7-3545976E5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55689-6045-4AC4-A016-2DC363E94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F181-06CB-4DBE-A7FD-3F402793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2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0EF36E-37EA-40F3-A133-50C528212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73" y="3701522"/>
            <a:ext cx="2337803" cy="2981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E77453-6445-43F9-93CC-D7D17CEBB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007" y="3810228"/>
            <a:ext cx="3443580" cy="2764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48463B-65C9-469D-862E-EE9459AC715E}"/>
              </a:ext>
            </a:extLst>
          </p:cNvPr>
          <p:cNvSpPr txBox="1"/>
          <p:nvPr/>
        </p:nvSpPr>
        <p:spPr>
          <a:xfrm>
            <a:off x="0" y="3300868"/>
            <a:ext cx="738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Regional Models, e.g. WA and Southern CA, ~10-30 observation sites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4E97D4-8F3C-4D2B-876E-702018290493}"/>
              </a:ext>
            </a:extLst>
          </p:cNvPr>
          <p:cNvSpPr txBox="1"/>
          <p:nvPr/>
        </p:nvSpPr>
        <p:spPr>
          <a:xfrm>
            <a:off x="253673" y="175039"/>
            <a:ext cx="4459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 Data Matrix</a:t>
            </a:r>
          </a:p>
          <a:p>
            <a:r>
              <a:rPr lang="en-US" dirty="0"/>
              <a:t>(Time Steps </a:t>
            </a:r>
            <a:r>
              <a:rPr lang="en-US" b="1" dirty="0"/>
              <a:t>∙ </a:t>
            </a:r>
            <a:r>
              <a:rPr lang="en-US" dirty="0"/>
              <a:t>Frequency </a:t>
            </a:r>
            <a:r>
              <a:rPr lang="en-US" b="1" dirty="0"/>
              <a:t>∙</a:t>
            </a:r>
            <a:r>
              <a:rPr lang="en-US" dirty="0"/>
              <a:t> Num Buoys </a:t>
            </a:r>
            <a:r>
              <a:rPr lang="en-US" b="1" dirty="0"/>
              <a:t>∙ </a:t>
            </a:r>
            <a:r>
              <a:rPr lang="en-US" dirty="0"/>
              <a:t>5)</a:t>
            </a:r>
          </a:p>
          <a:p>
            <a:endParaRPr lang="en-US" dirty="0"/>
          </a:p>
          <a:p>
            <a:r>
              <a:rPr lang="en-US" dirty="0"/>
              <a:t>Wave Grid – resolution varies with size</a:t>
            </a:r>
          </a:p>
          <a:p>
            <a:endParaRPr lang="en-US" dirty="0"/>
          </a:p>
          <a:p>
            <a:r>
              <a:rPr lang="en-US" dirty="0"/>
              <a:t>Wind Grid – Typically at 6-36km resolution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2A9149-5D5F-43D5-812D-D54C76823904}"/>
              </a:ext>
            </a:extLst>
          </p:cNvPr>
          <p:cNvSpPr txBox="1"/>
          <p:nvPr/>
        </p:nvSpPr>
        <p:spPr>
          <a:xfrm>
            <a:off x="7380251" y="254381"/>
            <a:ext cx="41824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inputs for Regional Model example</a:t>
            </a:r>
          </a:p>
          <a:p>
            <a:endParaRPr lang="en-US" dirty="0"/>
          </a:p>
          <a:p>
            <a:r>
              <a:rPr lang="en-US" dirty="0"/>
              <a:t>Observation Matrix: 24 x 36 x 20 x 5</a:t>
            </a:r>
          </a:p>
          <a:p>
            <a:endParaRPr lang="en-US" dirty="0"/>
          </a:p>
          <a:p>
            <a:r>
              <a:rPr lang="en-US" dirty="0"/>
              <a:t>Wave Grid: 1000 x 1000 cells</a:t>
            </a:r>
          </a:p>
          <a:p>
            <a:endParaRPr lang="en-US" dirty="0"/>
          </a:p>
          <a:p>
            <a:r>
              <a:rPr lang="en-US" dirty="0"/>
              <a:t>Wind Boundary: 30 x 30 cells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Wave Boundary: 1000 cells x 36 </a:t>
            </a:r>
            <a:r>
              <a:rPr lang="en-US" dirty="0" err="1"/>
              <a:t>freq</a:t>
            </a:r>
            <a:r>
              <a:rPr lang="en-US" dirty="0"/>
              <a:t> x 36 directions (Note we could use coarser spacing offshore, say just 30-100 cells)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2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A5FEA9-90E7-4CA0-AA27-BB12AEB5A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1167"/>
            <a:ext cx="5718600" cy="3839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F632DC-AE56-462B-8109-6ADA2ECA2A68}"/>
              </a:ext>
            </a:extLst>
          </p:cNvPr>
          <p:cNvSpPr txBox="1"/>
          <p:nvPr/>
        </p:nvSpPr>
        <p:spPr>
          <a:xfrm>
            <a:off x="180795" y="2533677"/>
            <a:ext cx="414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Ocean-Basin Model100+ observation sites</a:t>
            </a:r>
          </a:p>
          <a:p>
            <a:r>
              <a:rPr lang="en-US" dirty="0"/>
              <a:t>*Note that sites drift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366C7-7CFD-4BC2-8BC1-383B007B5AA6}"/>
              </a:ext>
            </a:extLst>
          </p:cNvPr>
          <p:cNvSpPr txBox="1"/>
          <p:nvPr/>
        </p:nvSpPr>
        <p:spPr>
          <a:xfrm>
            <a:off x="7763709" y="272080"/>
            <a:ext cx="41824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inputs for Regional Model example</a:t>
            </a:r>
          </a:p>
          <a:p>
            <a:endParaRPr lang="en-US" dirty="0"/>
          </a:p>
          <a:p>
            <a:r>
              <a:rPr lang="en-US" dirty="0"/>
              <a:t>Observation Matrix: 192 x 36 x 100 x 5</a:t>
            </a:r>
          </a:p>
          <a:p>
            <a:endParaRPr lang="en-US" dirty="0"/>
          </a:p>
          <a:p>
            <a:r>
              <a:rPr lang="en-US" dirty="0"/>
              <a:t>Wave Grid: 1000 x 1000 cells</a:t>
            </a:r>
          </a:p>
          <a:p>
            <a:endParaRPr lang="en-US" dirty="0"/>
          </a:p>
          <a:p>
            <a:r>
              <a:rPr lang="en-US" dirty="0"/>
              <a:t>Wind Boundary: 100 x 100 cells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Wave Boundary: None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0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145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Crosby</dc:creator>
  <cp:lastModifiedBy>Sean Crosby</cp:lastModifiedBy>
  <cp:revision>3</cp:revision>
  <dcterms:created xsi:type="dcterms:W3CDTF">2021-07-14T19:59:45Z</dcterms:created>
  <dcterms:modified xsi:type="dcterms:W3CDTF">2021-07-14T20:18:23Z</dcterms:modified>
</cp:coreProperties>
</file>