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3"/>
  </p:normalViewPr>
  <p:slideViewPr>
    <p:cSldViewPr snapToGrid="0" snapToObjects="1">
      <p:cViewPr>
        <p:scale>
          <a:sx n="140" d="100"/>
          <a:sy n="140" d="100"/>
        </p:scale>
        <p:origin x="-1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406CF9-02C2-2E44-B341-BD3A2B417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4269289-5A20-6844-B96C-9D436A478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08AA52-97CE-0341-85E4-BF5671839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DBE1-BB19-C44C-A5DE-1C4C33AC626A}" type="datetimeFigureOut">
              <a:rPr lang="de-DE" smtClean="0"/>
              <a:t>19.06.18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0C3387-F38B-5C4A-9BCC-358EA0EE0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C76BB9-D200-B64D-AB52-9933D56C3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5118-337A-0141-9779-519717AEB0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638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D3A027-04AB-944A-940B-BE0BC53B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3290081-5E7D-E64E-8054-9BFDF8EEA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03C1B7-685F-E249-9856-8E6BBE25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DBE1-BB19-C44C-A5DE-1C4C33AC626A}" type="datetimeFigureOut">
              <a:rPr lang="de-DE" smtClean="0"/>
              <a:t>19.06.18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786753-1FC6-964A-B127-6E5A0DBC5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335C00-D2F1-CD46-B3A3-4ADD02021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5118-337A-0141-9779-519717AEB0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338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0C439FF-AA4A-B140-86D1-183A4BD67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74EEA2E-300F-A84F-AD02-9936C55C7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A4C0-5604-9E4E-969E-7066A816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DBE1-BB19-C44C-A5DE-1C4C33AC626A}" type="datetimeFigureOut">
              <a:rPr lang="de-DE" smtClean="0"/>
              <a:t>19.06.18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8096F0-A73E-0646-8D72-91A00DB64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B64D7E-C3B3-C54F-9200-03DD1B865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5118-337A-0141-9779-519717AEB0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86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535203-FFAB-794B-8B54-A8CBA50B1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CCE2C7-D4D6-8441-894F-EEDA3C012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DB276D-75BC-C547-A7BA-308472BDA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DBE1-BB19-C44C-A5DE-1C4C33AC626A}" type="datetimeFigureOut">
              <a:rPr lang="de-DE" smtClean="0"/>
              <a:t>19.06.18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0D5327-3053-7A4E-8D97-2E1C0664C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6FCEF3-5C17-EE48-84EF-767DB418D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5118-337A-0141-9779-519717AEB0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9996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D249C-C111-304F-A1F2-823FDBD2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603CFA-F675-444D-AFBB-4858C8865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B8BC96-0EE4-1246-A789-9A1959834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DBE1-BB19-C44C-A5DE-1C4C33AC626A}" type="datetimeFigureOut">
              <a:rPr lang="de-DE" smtClean="0"/>
              <a:t>19.06.18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63DA71-C390-4149-8B56-B5F9F9F53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B40FE1-4CD5-8544-994D-DB201B63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5118-337A-0141-9779-519717AEB0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0530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A8D9D9-553B-4B4B-B8C7-11AC7671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79B9C5-90D5-5847-AA3A-8FEA2E080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49E4D7-77D3-0A4B-8DA3-72CD9D87B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9A8ECE-DBA5-AF41-AB07-D75D3BF9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DBE1-BB19-C44C-A5DE-1C4C33AC626A}" type="datetimeFigureOut">
              <a:rPr lang="de-DE" smtClean="0"/>
              <a:t>19.06.18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D7454C-0DAF-584D-B0D0-E3935F79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B2CF58-B905-C04E-B6AD-395F6146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5118-337A-0141-9779-519717AEB0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384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692CC8-D746-1345-B585-E9D4EDAC7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6E3F8F-E307-CF44-AEF3-8F4C10F47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634805-3D30-C44A-AC63-5D67DE178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C7F6538-6D10-304C-9259-4703CA6B29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075A5E5-4F76-9241-A5D5-F08EC565A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4B71EB3-DFE6-AA4E-AA96-3DA5716E6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DBE1-BB19-C44C-A5DE-1C4C33AC626A}" type="datetimeFigureOut">
              <a:rPr lang="de-DE" smtClean="0"/>
              <a:t>19.06.18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60258BF-8711-E24A-8B83-2BC927E4A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31287D2-9DB8-1F43-AA8B-781E00227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5118-337A-0141-9779-519717AEB0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15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585CCD-C0E3-AC48-8A14-E2808B2FA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E3CE828-2C9F-034C-9C2C-185B915B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DBE1-BB19-C44C-A5DE-1C4C33AC626A}" type="datetimeFigureOut">
              <a:rPr lang="de-DE" smtClean="0"/>
              <a:t>19.06.18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F09186B-6808-A74C-9B74-2F1B743E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B8F94B-37EB-074C-A66E-F38FFDD77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5118-337A-0141-9779-519717AEB0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86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570F89B-4C4B-DC47-B850-99FBE5ED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DBE1-BB19-C44C-A5DE-1C4C33AC626A}" type="datetimeFigureOut">
              <a:rPr lang="de-DE" smtClean="0"/>
              <a:t>19.06.18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18FD7FF-ACC1-9644-8AFD-7B28658CA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43C25BF-4DD5-E640-90AA-627077D3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5118-337A-0141-9779-519717AEB0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62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04A6BC-8250-284D-8525-12C8DF863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B2C47B-A75D-A140-A584-AAC275BBC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6DA9D5-3D6E-4D41-A603-3C44850CD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765749-53AC-6E4B-88B4-BE5896F62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DBE1-BB19-C44C-A5DE-1C4C33AC626A}" type="datetimeFigureOut">
              <a:rPr lang="de-DE" smtClean="0"/>
              <a:t>19.06.18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D7AF5D-45FB-1542-B617-80FAFDDE4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B9A544-333F-A34A-A290-382885059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5118-337A-0141-9779-519717AEB0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85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E57855-F6EB-934C-A6F1-F0C327872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1DBB111-B14D-6B4D-981C-F1088EE60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3B23A7A-89C3-9443-B91F-CDCCA7F28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815CCB-2A8A-8943-A652-8EED7D822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DBE1-BB19-C44C-A5DE-1C4C33AC626A}" type="datetimeFigureOut">
              <a:rPr lang="de-DE" smtClean="0"/>
              <a:t>19.06.18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532B7A-9600-1C47-8E25-B9A1AC37F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517AE2-43B9-A54B-A917-25352D4F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5118-337A-0141-9779-519717AEB0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653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3E967F5-9665-E64F-8460-DA2BD05BC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F1B97F-CA6F-EE43-81C1-2A964F3C8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316EEB-A075-F344-A735-5187BAB25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6DBE1-BB19-C44C-A5DE-1C4C33AC626A}" type="datetimeFigureOut">
              <a:rPr lang="de-DE" smtClean="0"/>
              <a:t>19.06.18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21638B-C39A-F148-88E6-470F0ACDD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A16E89-9E8F-B547-806C-6AC96E4EF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C5118-337A-0141-9779-519717AEB0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32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CEC24921-24E3-8345-9769-060C574E1032}"/>
              </a:ext>
            </a:extLst>
          </p:cNvPr>
          <p:cNvGrpSpPr/>
          <p:nvPr/>
        </p:nvGrpSpPr>
        <p:grpSpPr>
          <a:xfrm>
            <a:off x="2665333" y="3448855"/>
            <a:ext cx="1854406" cy="3249332"/>
            <a:chOff x="2665333" y="3448855"/>
            <a:chExt cx="1854406" cy="3249332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E501E5D-E57F-AA4D-8DED-5D8CB4F20437}"/>
                </a:ext>
              </a:extLst>
            </p:cNvPr>
            <p:cNvSpPr/>
            <p:nvPr/>
          </p:nvSpPr>
          <p:spPr>
            <a:xfrm>
              <a:off x="2665333" y="3818187"/>
              <a:ext cx="1854406" cy="288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0BAD2875-CC7C-E54A-8B99-0DC9AFEB7164}"/>
                </a:ext>
              </a:extLst>
            </p:cNvPr>
            <p:cNvSpPr txBox="1"/>
            <p:nvPr/>
          </p:nvSpPr>
          <p:spPr>
            <a:xfrm>
              <a:off x="2665333" y="3448855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Courier New" panose="02070309020205020404" pitchFamily="49" charset="0"/>
                  <a:cs typeface="Courier New" panose="02070309020205020404" pitchFamily="49" charset="0"/>
                </a:rPr>
                <a:t>PSG</a:t>
              </a: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177F3B18-A121-8346-A9DB-93566F7D2AAB}"/>
                </a:ext>
              </a:extLst>
            </p:cNvPr>
            <p:cNvSpPr/>
            <p:nvPr/>
          </p:nvSpPr>
          <p:spPr>
            <a:xfrm>
              <a:off x="2756773" y="3929500"/>
              <a:ext cx="1673352" cy="265017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4CF599D-CAF6-B34D-BD09-823F162797BA}"/>
                </a:ext>
              </a:extLst>
            </p:cNvPr>
            <p:cNvSpPr/>
            <p:nvPr/>
          </p:nvSpPr>
          <p:spPr>
            <a:xfrm>
              <a:off x="2873305" y="4043640"/>
              <a:ext cx="1435608" cy="3077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Channel 1</a:t>
              </a: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A2BAC43C-3B49-3449-BD74-9CCCB5760948}"/>
                </a:ext>
              </a:extLst>
            </p:cNvPr>
            <p:cNvSpPr/>
            <p:nvPr/>
          </p:nvSpPr>
          <p:spPr>
            <a:xfrm>
              <a:off x="2873305" y="5736480"/>
              <a:ext cx="1435608" cy="7243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BE164DA5-3846-5E46-A97C-76231DFCE35E}"/>
                </a:ext>
              </a:extLst>
            </p:cNvPr>
            <p:cNvSpPr/>
            <p:nvPr/>
          </p:nvSpPr>
          <p:spPr>
            <a:xfrm>
              <a:off x="2873305" y="4461450"/>
              <a:ext cx="1435608" cy="3077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Channel 2</a:t>
              </a: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007088AE-3E19-634E-B720-C160B5E34701}"/>
                </a:ext>
              </a:extLst>
            </p:cNvPr>
            <p:cNvSpPr/>
            <p:nvPr/>
          </p:nvSpPr>
          <p:spPr>
            <a:xfrm>
              <a:off x="2873305" y="4879260"/>
              <a:ext cx="1435608" cy="3077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Channel 3</a:t>
              </a: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CE0559DD-73F5-9F48-A3F8-BB7D811B5F52}"/>
                </a:ext>
              </a:extLst>
            </p:cNvPr>
            <p:cNvSpPr/>
            <p:nvPr/>
          </p:nvSpPr>
          <p:spPr>
            <a:xfrm>
              <a:off x="2871889" y="5307870"/>
              <a:ext cx="1435608" cy="3077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Channel 4</a:t>
              </a:r>
            </a:p>
          </p:txBody>
        </p:sp>
      </p:grpSp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F3FB2C51-639F-3F42-BCDC-87121255F040}"/>
              </a:ext>
            </a:extLst>
          </p:cNvPr>
          <p:cNvGrpSpPr/>
          <p:nvPr/>
        </p:nvGrpSpPr>
        <p:grpSpPr>
          <a:xfrm>
            <a:off x="557784" y="3453202"/>
            <a:ext cx="1854406" cy="3249332"/>
            <a:chOff x="557784" y="3453202"/>
            <a:chExt cx="1854406" cy="3249332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555F71EF-26D0-4B42-B8C8-06D435B1262B}"/>
                </a:ext>
              </a:extLst>
            </p:cNvPr>
            <p:cNvSpPr/>
            <p:nvPr/>
          </p:nvSpPr>
          <p:spPr>
            <a:xfrm>
              <a:off x="557784" y="3822534"/>
              <a:ext cx="1854406" cy="288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2C2661BA-1B31-004B-92D9-DFAFD8AAB4E7}"/>
                </a:ext>
              </a:extLst>
            </p:cNvPr>
            <p:cNvSpPr txBox="1"/>
            <p:nvPr/>
          </p:nvSpPr>
          <p:spPr>
            <a:xfrm>
              <a:off x="557784" y="3453202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Courier New" panose="02070309020205020404" pitchFamily="49" charset="0"/>
                  <a:cs typeface="Courier New" panose="02070309020205020404" pitchFamily="49" charset="0"/>
                </a:rPr>
                <a:t>Audio</a:t>
              </a: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3DAB6ABA-67CE-7B44-AD82-1DE9719EF1ED}"/>
                </a:ext>
              </a:extLst>
            </p:cNvPr>
            <p:cNvSpPr/>
            <p:nvPr/>
          </p:nvSpPr>
          <p:spPr>
            <a:xfrm>
              <a:off x="649224" y="3933847"/>
              <a:ext cx="1673352" cy="265017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3226054E-2D46-B449-8B33-F4C4039A72B7}"/>
                </a:ext>
              </a:extLst>
            </p:cNvPr>
            <p:cNvSpPr/>
            <p:nvPr/>
          </p:nvSpPr>
          <p:spPr>
            <a:xfrm>
              <a:off x="765756" y="4047987"/>
              <a:ext cx="1435608" cy="3077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PSG</a:t>
              </a: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C4D84CD7-4837-C344-9DB1-9C23CCD9A8D2}"/>
                </a:ext>
              </a:extLst>
            </p:cNvPr>
            <p:cNvSpPr/>
            <p:nvPr/>
          </p:nvSpPr>
          <p:spPr>
            <a:xfrm>
              <a:off x="765756" y="5317775"/>
              <a:ext cx="1435608" cy="11473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4BAA0745-625C-B64D-ABF1-C28BBC1BF412}"/>
                </a:ext>
              </a:extLst>
            </p:cNvPr>
            <p:cNvSpPr/>
            <p:nvPr/>
          </p:nvSpPr>
          <p:spPr>
            <a:xfrm>
              <a:off x="765756" y="4465797"/>
              <a:ext cx="1435608" cy="3077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Channel A</a:t>
              </a: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24DF269E-82F7-9049-B107-7CD9536DA15E}"/>
                </a:ext>
              </a:extLst>
            </p:cNvPr>
            <p:cNvSpPr/>
            <p:nvPr/>
          </p:nvSpPr>
          <p:spPr>
            <a:xfrm>
              <a:off x="765756" y="4891786"/>
              <a:ext cx="1435608" cy="3077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Channel B</a:t>
              </a:r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0AB13A21-0919-D640-9D2B-39B58821B89B}"/>
              </a:ext>
            </a:extLst>
          </p:cNvPr>
          <p:cNvGrpSpPr/>
          <p:nvPr/>
        </p:nvGrpSpPr>
        <p:grpSpPr>
          <a:xfrm>
            <a:off x="5115134" y="3476287"/>
            <a:ext cx="1854407" cy="2778209"/>
            <a:chOff x="5115134" y="3476287"/>
            <a:chExt cx="1854407" cy="2778209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622643E7-82A4-034C-9D30-3B9BD22E8929}"/>
                </a:ext>
              </a:extLst>
            </p:cNvPr>
            <p:cNvSpPr/>
            <p:nvPr/>
          </p:nvSpPr>
          <p:spPr>
            <a:xfrm>
              <a:off x="5115134" y="3818187"/>
              <a:ext cx="1854406" cy="243630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A8ABDA83-F2D0-C745-9A90-1103BA08A6EC}"/>
                </a:ext>
              </a:extLst>
            </p:cNvPr>
            <p:cNvSpPr txBox="1"/>
            <p:nvPr/>
          </p:nvSpPr>
          <p:spPr>
            <a:xfrm>
              <a:off x="5115135" y="3476287"/>
              <a:ext cx="18544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SquareChannel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B5E21FFA-7350-634E-B54B-54C7C88D5D85}"/>
                </a:ext>
              </a:extLst>
            </p:cNvPr>
            <p:cNvSpPr/>
            <p:nvPr/>
          </p:nvSpPr>
          <p:spPr>
            <a:xfrm>
              <a:off x="5206574" y="3929500"/>
              <a:ext cx="1673352" cy="222441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9A1A044D-C6A7-5F40-85F6-A7BEAA39F865}"/>
                </a:ext>
              </a:extLst>
            </p:cNvPr>
            <p:cNvSpPr/>
            <p:nvPr/>
          </p:nvSpPr>
          <p:spPr>
            <a:xfrm>
              <a:off x="5323106" y="4043640"/>
              <a:ext cx="1435608" cy="3077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Envelope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0E873FD7-1EDC-B94A-8AEC-52498944F92A}"/>
                </a:ext>
              </a:extLst>
            </p:cNvPr>
            <p:cNvSpPr/>
            <p:nvPr/>
          </p:nvSpPr>
          <p:spPr>
            <a:xfrm>
              <a:off x="5323106" y="4461450"/>
              <a:ext cx="1435608" cy="3077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Sweep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241E785A-BA3C-7E44-BB38-2539F32C4916}"/>
                </a:ext>
              </a:extLst>
            </p:cNvPr>
            <p:cNvSpPr/>
            <p:nvPr/>
          </p:nvSpPr>
          <p:spPr>
            <a:xfrm>
              <a:off x="5323106" y="4879260"/>
              <a:ext cx="1435608" cy="3077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Control</a:t>
              </a: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95605DD5-2B00-E747-9447-1EF2A5F9CF84}"/>
                </a:ext>
              </a:extLst>
            </p:cNvPr>
            <p:cNvSpPr/>
            <p:nvPr/>
          </p:nvSpPr>
          <p:spPr>
            <a:xfrm>
              <a:off x="5323106" y="5714880"/>
              <a:ext cx="1435608" cy="3077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20E80E66-C6EC-C949-8532-355D4C52EB8D}"/>
                </a:ext>
              </a:extLst>
            </p:cNvPr>
            <p:cNvSpPr/>
            <p:nvPr/>
          </p:nvSpPr>
          <p:spPr>
            <a:xfrm>
              <a:off x="5323106" y="5297070"/>
              <a:ext cx="1435608" cy="3077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Sample</a:t>
              </a:r>
            </a:p>
          </p:txBody>
        </p:sp>
      </p:grp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04DBD5FE-39E7-B544-924A-3D82DA426BD0}"/>
              </a:ext>
            </a:extLst>
          </p:cNvPr>
          <p:cNvGrpSpPr/>
          <p:nvPr/>
        </p:nvGrpSpPr>
        <p:grpSpPr>
          <a:xfrm>
            <a:off x="6801477" y="552753"/>
            <a:ext cx="1854406" cy="2767391"/>
            <a:chOff x="6801477" y="552753"/>
            <a:chExt cx="1854406" cy="2767391"/>
          </a:xfrm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48BC2B8C-7304-7740-A8F8-250C7BE23DE4}"/>
                </a:ext>
              </a:extLst>
            </p:cNvPr>
            <p:cNvSpPr/>
            <p:nvPr/>
          </p:nvSpPr>
          <p:spPr>
            <a:xfrm>
              <a:off x="6801477" y="883835"/>
              <a:ext cx="1854406" cy="243630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4FB1ED19-BCF6-6947-8B20-F8FF2FF753DB}"/>
                </a:ext>
              </a:extLst>
            </p:cNvPr>
            <p:cNvSpPr txBox="1"/>
            <p:nvPr/>
          </p:nvSpPr>
          <p:spPr>
            <a:xfrm>
              <a:off x="6801477" y="552753"/>
              <a:ext cx="18544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NoiseChannel</a:t>
              </a:r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0B0CC26F-5D5D-D44F-A771-930D57D202F6}"/>
                </a:ext>
              </a:extLst>
            </p:cNvPr>
            <p:cNvSpPr/>
            <p:nvPr/>
          </p:nvSpPr>
          <p:spPr>
            <a:xfrm>
              <a:off x="6892917" y="995148"/>
              <a:ext cx="1673352" cy="222441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C0A97B0E-5582-8D47-9E8D-745A401F62D8}"/>
                </a:ext>
              </a:extLst>
            </p:cNvPr>
            <p:cNvSpPr/>
            <p:nvPr/>
          </p:nvSpPr>
          <p:spPr>
            <a:xfrm>
              <a:off x="7009449" y="1109288"/>
              <a:ext cx="1435608" cy="3077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Envelope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4B6481AE-807A-0E4F-A3D1-755FACF4428C}"/>
                </a:ext>
              </a:extLst>
            </p:cNvPr>
            <p:cNvSpPr/>
            <p:nvPr/>
          </p:nvSpPr>
          <p:spPr>
            <a:xfrm>
              <a:off x="7009449" y="1951836"/>
              <a:ext cx="1435608" cy="11479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D1AE65C3-73FE-3848-85FC-CAB8B86203A6}"/>
                </a:ext>
              </a:extLst>
            </p:cNvPr>
            <p:cNvSpPr/>
            <p:nvPr/>
          </p:nvSpPr>
          <p:spPr>
            <a:xfrm>
              <a:off x="7009449" y="1531206"/>
              <a:ext cx="1435608" cy="3077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Sample</a:t>
              </a:r>
            </a:p>
          </p:txBody>
        </p: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691BDA81-148F-5E4F-801B-F3E474D972D5}"/>
              </a:ext>
            </a:extLst>
          </p:cNvPr>
          <p:cNvGrpSpPr/>
          <p:nvPr/>
        </p:nvGrpSpPr>
        <p:grpSpPr>
          <a:xfrm>
            <a:off x="7374501" y="3491452"/>
            <a:ext cx="1854406" cy="2767391"/>
            <a:chOff x="7374501" y="3491452"/>
            <a:chExt cx="1854406" cy="2767391"/>
          </a:xfrm>
        </p:grpSpPr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F8497191-219F-C147-9189-FE90621A4C3F}"/>
                </a:ext>
              </a:extLst>
            </p:cNvPr>
            <p:cNvSpPr/>
            <p:nvPr/>
          </p:nvSpPr>
          <p:spPr>
            <a:xfrm>
              <a:off x="7374501" y="3822534"/>
              <a:ext cx="1854406" cy="243630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9E899BDA-15EA-6240-ABE5-48B3AE44B558}"/>
                </a:ext>
              </a:extLst>
            </p:cNvPr>
            <p:cNvSpPr txBox="1"/>
            <p:nvPr/>
          </p:nvSpPr>
          <p:spPr>
            <a:xfrm>
              <a:off x="7374501" y="3491452"/>
              <a:ext cx="18544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WaveChannel</a:t>
              </a: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A38318F1-12B4-8E4B-9F19-66B2DEB29990}"/>
                </a:ext>
              </a:extLst>
            </p:cNvPr>
            <p:cNvSpPr/>
            <p:nvPr/>
          </p:nvSpPr>
          <p:spPr>
            <a:xfrm>
              <a:off x="7465941" y="3933847"/>
              <a:ext cx="1673352" cy="222441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BF4E0FAD-8300-234F-B1F9-C204AD2A7380}"/>
                </a:ext>
              </a:extLst>
            </p:cNvPr>
            <p:cNvSpPr/>
            <p:nvPr/>
          </p:nvSpPr>
          <p:spPr>
            <a:xfrm>
              <a:off x="7582473" y="4047987"/>
              <a:ext cx="1435608" cy="3077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98AE70C0-DF76-5F4F-B02F-E871569457D5}"/>
                </a:ext>
              </a:extLst>
            </p:cNvPr>
            <p:cNvSpPr/>
            <p:nvPr/>
          </p:nvSpPr>
          <p:spPr>
            <a:xfrm>
              <a:off x="7582473" y="4890535"/>
              <a:ext cx="1435608" cy="11479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DF218D29-3581-D044-956E-03C1CDC91C96}"/>
                </a:ext>
              </a:extLst>
            </p:cNvPr>
            <p:cNvSpPr/>
            <p:nvPr/>
          </p:nvSpPr>
          <p:spPr>
            <a:xfrm>
              <a:off x="7582473" y="4469905"/>
              <a:ext cx="1435608" cy="3077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Sample</a:t>
              </a:r>
            </a:p>
          </p:txBody>
        </p: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46C97A12-FA24-494E-ADEB-B5B890052C48}"/>
              </a:ext>
            </a:extLst>
          </p:cNvPr>
          <p:cNvGrpSpPr/>
          <p:nvPr/>
        </p:nvGrpSpPr>
        <p:grpSpPr>
          <a:xfrm>
            <a:off x="553344" y="96670"/>
            <a:ext cx="5487566" cy="3249332"/>
            <a:chOff x="553344" y="96670"/>
            <a:chExt cx="5487566" cy="3249332"/>
          </a:xfrm>
        </p:grpSpPr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3311DF80-73CF-1946-88EC-D948FD315E45}"/>
                </a:ext>
              </a:extLst>
            </p:cNvPr>
            <p:cNvGrpSpPr/>
            <p:nvPr/>
          </p:nvGrpSpPr>
          <p:grpSpPr>
            <a:xfrm>
              <a:off x="553344" y="96670"/>
              <a:ext cx="5400000" cy="3249332"/>
              <a:chOff x="557784" y="87868"/>
              <a:chExt cx="5400000" cy="3249332"/>
            </a:xfrm>
          </p:grpSpPr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48EEB662-7399-5840-A4DF-C148DD7AE68F}"/>
                  </a:ext>
                </a:extLst>
              </p:cNvPr>
              <p:cNvSpPr/>
              <p:nvPr/>
            </p:nvSpPr>
            <p:spPr>
              <a:xfrm>
                <a:off x="557784" y="457200"/>
                <a:ext cx="5400000" cy="2880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E14E4AD5-05B5-4B45-A0E6-22AB6A01F249}"/>
                  </a:ext>
                </a:extLst>
              </p:cNvPr>
              <p:cNvSpPr txBox="1"/>
              <p:nvPr/>
            </p:nvSpPr>
            <p:spPr>
              <a:xfrm>
                <a:off x="557784" y="8786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Core</a:t>
                </a:r>
              </a:p>
            </p:txBody>
          </p:sp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F32C7174-20B5-E048-93B1-00C602345AA9}"/>
                  </a:ext>
                </a:extLst>
              </p:cNvPr>
              <p:cNvSpPr/>
              <p:nvPr/>
            </p:nvSpPr>
            <p:spPr>
              <a:xfrm>
                <a:off x="649224" y="876380"/>
                <a:ext cx="1673352" cy="2342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3358BFF1-4EE7-544B-9F35-641AED8E3254}"/>
                  </a:ext>
                </a:extLst>
              </p:cNvPr>
              <p:cNvSpPr txBox="1"/>
              <p:nvPr/>
            </p:nvSpPr>
            <p:spPr>
              <a:xfrm>
                <a:off x="649224" y="568602"/>
                <a:ext cx="16733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CPU</a:t>
                </a:r>
              </a:p>
            </p:txBody>
          </p: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84C7B731-3A45-0E47-838E-FEE47F46B2F0}"/>
                  </a:ext>
                </a:extLst>
              </p:cNvPr>
              <p:cNvSpPr/>
              <p:nvPr/>
            </p:nvSpPr>
            <p:spPr>
              <a:xfrm>
                <a:off x="2412190" y="876380"/>
                <a:ext cx="2635297" cy="2342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DD9E1551-9B67-D64E-B1CB-7667ECF3386A}"/>
                  </a:ext>
                </a:extLst>
              </p:cNvPr>
              <p:cNvSpPr txBox="1"/>
              <p:nvPr/>
            </p:nvSpPr>
            <p:spPr>
              <a:xfrm>
                <a:off x="2412190" y="568602"/>
                <a:ext cx="26268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Board</a:t>
                </a:r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3576E5C3-D6B4-1841-9613-E210AD93B0A6}"/>
                  </a:ext>
                </a:extLst>
              </p:cNvPr>
              <p:cNvSpPr/>
              <p:nvPr/>
            </p:nvSpPr>
            <p:spPr>
              <a:xfrm>
                <a:off x="765756" y="987869"/>
                <a:ext cx="1435608" cy="30777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Memory</a:t>
                </a:r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8E46A75F-312F-F346-A98D-1BEC07F17958}"/>
                  </a:ext>
                </a:extLst>
              </p:cNvPr>
              <p:cNvSpPr/>
              <p:nvPr/>
            </p:nvSpPr>
            <p:spPr>
              <a:xfrm>
                <a:off x="765756" y="1406960"/>
                <a:ext cx="1435608" cy="30777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IRQH</a:t>
                </a:r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5665B008-2CD5-374D-B42D-E6A269756E05}"/>
                  </a:ext>
                </a:extLst>
              </p:cNvPr>
              <p:cNvSpPr/>
              <p:nvPr/>
            </p:nvSpPr>
            <p:spPr>
              <a:xfrm>
                <a:off x="765756" y="1826051"/>
                <a:ext cx="1435608" cy="127376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</a:t>
                </a:r>
              </a:p>
            </p:txBody>
          </p:sp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0E037321-4A10-4D40-B11B-982EEB3090A6}"/>
                  </a:ext>
                </a:extLst>
              </p:cNvPr>
              <p:cNvSpPr/>
              <p:nvPr/>
            </p:nvSpPr>
            <p:spPr>
              <a:xfrm>
                <a:off x="5176539" y="876380"/>
                <a:ext cx="643749" cy="23423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</a:t>
                </a:r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0C6A17C3-71D5-3142-B7B0-F5D013A195D4}"/>
                  </a:ext>
                </a:extLst>
              </p:cNvPr>
              <p:cNvSpPr/>
              <p:nvPr/>
            </p:nvSpPr>
            <p:spPr>
              <a:xfrm>
                <a:off x="2513296" y="987781"/>
                <a:ext cx="2415320" cy="30777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Memory</a:t>
                </a:r>
              </a:p>
            </p:txBody>
          </p:sp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7E21B967-669E-7941-80D1-94CC511514D3}"/>
                  </a:ext>
                </a:extLst>
              </p:cNvPr>
              <p:cNvSpPr/>
              <p:nvPr/>
            </p:nvSpPr>
            <p:spPr>
              <a:xfrm>
                <a:off x="2522178" y="1406960"/>
                <a:ext cx="2415320" cy="30777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Audio</a:t>
                </a:r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9C3BB909-F922-B54C-8CE8-2F95212CC17F}"/>
                  </a:ext>
                </a:extLst>
              </p:cNvPr>
              <p:cNvSpPr/>
              <p:nvPr/>
            </p:nvSpPr>
            <p:spPr>
              <a:xfrm>
                <a:off x="2522178" y="1826139"/>
                <a:ext cx="2415320" cy="30777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Video</a:t>
                </a:r>
              </a:p>
            </p:txBody>
          </p:sp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45621C22-FFA4-C941-BCF6-C0234797DF4C}"/>
                  </a:ext>
                </a:extLst>
              </p:cNvPr>
              <p:cNvSpPr/>
              <p:nvPr/>
            </p:nvSpPr>
            <p:spPr>
              <a:xfrm>
                <a:off x="2522178" y="2245319"/>
                <a:ext cx="2415320" cy="30777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Stream</a:t>
                </a:r>
              </a:p>
            </p:txBody>
          </p:sp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3FBEDB34-912B-6740-AE10-B491EF21B0C8}"/>
                  </a:ext>
                </a:extLst>
              </p:cNvPr>
              <p:cNvSpPr/>
              <p:nvPr/>
            </p:nvSpPr>
            <p:spPr>
              <a:xfrm>
                <a:off x="2522178" y="2664498"/>
                <a:ext cx="2415320" cy="43531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</a:t>
                </a:r>
              </a:p>
            </p:txBody>
          </p:sp>
        </p:grpSp>
        <p:cxnSp>
          <p:nvCxnSpPr>
            <p:cNvPr id="79" name="Gerade Verbindung 78">
              <a:extLst>
                <a:ext uri="{FF2B5EF4-FFF2-40B4-BE49-F238E27FC236}">
                  <a16:creationId xmlns:a16="http://schemas.microsoft.com/office/drawing/2014/main" id="{7F721C69-7B20-5242-BFB9-5FE36942DAF0}"/>
                </a:ext>
              </a:extLst>
            </p:cNvPr>
            <p:cNvCxnSpPr/>
            <p:nvPr/>
          </p:nvCxnSpPr>
          <p:spPr>
            <a:xfrm>
              <a:off x="6040910" y="466002"/>
              <a:ext cx="0" cy="285414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03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0AB13A21-0919-D640-9D2B-39B58821B89B}"/>
              </a:ext>
            </a:extLst>
          </p:cNvPr>
          <p:cNvGrpSpPr/>
          <p:nvPr/>
        </p:nvGrpSpPr>
        <p:grpSpPr>
          <a:xfrm>
            <a:off x="5115134" y="3476287"/>
            <a:ext cx="1854407" cy="2778209"/>
            <a:chOff x="5115134" y="3476287"/>
            <a:chExt cx="1854407" cy="2778209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622643E7-82A4-034C-9D30-3B9BD22E8929}"/>
                </a:ext>
              </a:extLst>
            </p:cNvPr>
            <p:cNvSpPr/>
            <p:nvPr/>
          </p:nvSpPr>
          <p:spPr>
            <a:xfrm>
              <a:off x="5115134" y="3818187"/>
              <a:ext cx="1854406" cy="243630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A8ABDA83-F2D0-C745-9A90-1103BA08A6EC}"/>
                </a:ext>
              </a:extLst>
            </p:cNvPr>
            <p:cNvSpPr txBox="1"/>
            <p:nvPr/>
          </p:nvSpPr>
          <p:spPr>
            <a:xfrm>
              <a:off x="5115135" y="3476287"/>
              <a:ext cx="18544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SquareChannel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B5E21FFA-7350-634E-B54B-54C7C88D5D85}"/>
                </a:ext>
              </a:extLst>
            </p:cNvPr>
            <p:cNvSpPr/>
            <p:nvPr/>
          </p:nvSpPr>
          <p:spPr>
            <a:xfrm>
              <a:off x="5206574" y="3929500"/>
              <a:ext cx="1673352" cy="222441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9A1A044D-C6A7-5F40-85F6-A7BEAA39F865}"/>
                </a:ext>
              </a:extLst>
            </p:cNvPr>
            <p:cNvSpPr/>
            <p:nvPr/>
          </p:nvSpPr>
          <p:spPr>
            <a:xfrm>
              <a:off x="5323106" y="4043640"/>
              <a:ext cx="1435608" cy="3077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Envelope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0E873FD7-1EDC-B94A-8AEC-52498944F92A}"/>
                </a:ext>
              </a:extLst>
            </p:cNvPr>
            <p:cNvSpPr/>
            <p:nvPr/>
          </p:nvSpPr>
          <p:spPr>
            <a:xfrm>
              <a:off x="5323106" y="4461450"/>
              <a:ext cx="1435608" cy="3077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Sweep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241E785A-BA3C-7E44-BB38-2539F32C4916}"/>
                </a:ext>
              </a:extLst>
            </p:cNvPr>
            <p:cNvSpPr/>
            <p:nvPr/>
          </p:nvSpPr>
          <p:spPr>
            <a:xfrm>
              <a:off x="5323106" y="4879260"/>
              <a:ext cx="1435608" cy="3077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Control</a:t>
              </a: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95605DD5-2B00-E747-9447-1EF2A5F9CF84}"/>
                </a:ext>
              </a:extLst>
            </p:cNvPr>
            <p:cNvSpPr/>
            <p:nvPr/>
          </p:nvSpPr>
          <p:spPr>
            <a:xfrm>
              <a:off x="5323106" y="5714880"/>
              <a:ext cx="1435608" cy="3077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20E80E66-C6EC-C949-8532-355D4C52EB8D}"/>
                </a:ext>
              </a:extLst>
            </p:cNvPr>
            <p:cNvSpPr/>
            <p:nvPr/>
          </p:nvSpPr>
          <p:spPr>
            <a:xfrm>
              <a:off x="5323106" y="5297070"/>
              <a:ext cx="1435608" cy="3077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Sample</a:t>
              </a:r>
            </a:p>
          </p:txBody>
        </p:sp>
      </p:grp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04DBD5FE-39E7-B544-924A-3D82DA426BD0}"/>
              </a:ext>
            </a:extLst>
          </p:cNvPr>
          <p:cNvGrpSpPr/>
          <p:nvPr/>
        </p:nvGrpSpPr>
        <p:grpSpPr>
          <a:xfrm>
            <a:off x="1217649" y="3393987"/>
            <a:ext cx="1854406" cy="2767391"/>
            <a:chOff x="6801477" y="552753"/>
            <a:chExt cx="1854406" cy="2767391"/>
          </a:xfrm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48BC2B8C-7304-7740-A8F8-250C7BE23DE4}"/>
                </a:ext>
              </a:extLst>
            </p:cNvPr>
            <p:cNvSpPr/>
            <p:nvPr/>
          </p:nvSpPr>
          <p:spPr>
            <a:xfrm>
              <a:off x="6801477" y="883835"/>
              <a:ext cx="1854406" cy="243630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4FB1ED19-BCF6-6947-8B20-F8FF2FF753DB}"/>
                </a:ext>
              </a:extLst>
            </p:cNvPr>
            <p:cNvSpPr txBox="1"/>
            <p:nvPr/>
          </p:nvSpPr>
          <p:spPr>
            <a:xfrm>
              <a:off x="6801477" y="552753"/>
              <a:ext cx="18544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NoiseChannel</a:t>
              </a:r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0B0CC26F-5D5D-D44F-A771-930D57D202F6}"/>
                </a:ext>
              </a:extLst>
            </p:cNvPr>
            <p:cNvSpPr/>
            <p:nvPr/>
          </p:nvSpPr>
          <p:spPr>
            <a:xfrm>
              <a:off x="6892917" y="995148"/>
              <a:ext cx="1673352" cy="222441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C0A97B0E-5582-8D47-9E8D-745A401F62D8}"/>
                </a:ext>
              </a:extLst>
            </p:cNvPr>
            <p:cNvSpPr/>
            <p:nvPr/>
          </p:nvSpPr>
          <p:spPr>
            <a:xfrm>
              <a:off x="7009449" y="1109288"/>
              <a:ext cx="1435608" cy="3077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Envelope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4B6481AE-807A-0E4F-A3D1-755FACF4428C}"/>
                </a:ext>
              </a:extLst>
            </p:cNvPr>
            <p:cNvSpPr/>
            <p:nvPr/>
          </p:nvSpPr>
          <p:spPr>
            <a:xfrm>
              <a:off x="7009449" y="1951836"/>
              <a:ext cx="1435608" cy="11479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D1AE65C3-73FE-3848-85FC-CAB8B86203A6}"/>
                </a:ext>
              </a:extLst>
            </p:cNvPr>
            <p:cNvSpPr/>
            <p:nvPr/>
          </p:nvSpPr>
          <p:spPr>
            <a:xfrm>
              <a:off x="7009449" y="1531206"/>
              <a:ext cx="1435608" cy="3077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Sample</a:t>
              </a:r>
            </a:p>
          </p:txBody>
        </p: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691BDA81-148F-5E4F-801B-F3E474D972D5}"/>
              </a:ext>
            </a:extLst>
          </p:cNvPr>
          <p:cNvGrpSpPr/>
          <p:nvPr/>
        </p:nvGrpSpPr>
        <p:grpSpPr>
          <a:xfrm>
            <a:off x="7374501" y="3491452"/>
            <a:ext cx="1854406" cy="2767391"/>
            <a:chOff x="7374501" y="3491452"/>
            <a:chExt cx="1854406" cy="2767391"/>
          </a:xfrm>
        </p:grpSpPr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F8497191-219F-C147-9189-FE90621A4C3F}"/>
                </a:ext>
              </a:extLst>
            </p:cNvPr>
            <p:cNvSpPr/>
            <p:nvPr/>
          </p:nvSpPr>
          <p:spPr>
            <a:xfrm>
              <a:off x="7374501" y="3822534"/>
              <a:ext cx="1854406" cy="243630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9E899BDA-15EA-6240-ABE5-48B3AE44B558}"/>
                </a:ext>
              </a:extLst>
            </p:cNvPr>
            <p:cNvSpPr txBox="1"/>
            <p:nvPr/>
          </p:nvSpPr>
          <p:spPr>
            <a:xfrm>
              <a:off x="7374501" y="3491452"/>
              <a:ext cx="18544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WaveChannel</a:t>
              </a: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A38318F1-12B4-8E4B-9F19-66B2DEB29990}"/>
                </a:ext>
              </a:extLst>
            </p:cNvPr>
            <p:cNvSpPr/>
            <p:nvPr/>
          </p:nvSpPr>
          <p:spPr>
            <a:xfrm>
              <a:off x="7465941" y="3933847"/>
              <a:ext cx="1673352" cy="222441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BF4E0FAD-8300-234F-B1F9-C204AD2A7380}"/>
                </a:ext>
              </a:extLst>
            </p:cNvPr>
            <p:cNvSpPr/>
            <p:nvPr/>
          </p:nvSpPr>
          <p:spPr>
            <a:xfrm>
              <a:off x="7582473" y="4047987"/>
              <a:ext cx="1435608" cy="3077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98AE70C0-DF76-5F4F-B02F-E871569457D5}"/>
                </a:ext>
              </a:extLst>
            </p:cNvPr>
            <p:cNvSpPr/>
            <p:nvPr/>
          </p:nvSpPr>
          <p:spPr>
            <a:xfrm>
              <a:off x="7582473" y="4890535"/>
              <a:ext cx="1435608" cy="11479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DF218D29-3581-D044-956E-03C1CDC91C96}"/>
                </a:ext>
              </a:extLst>
            </p:cNvPr>
            <p:cNvSpPr/>
            <p:nvPr/>
          </p:nvSpPr>
          <p:spPr>
            <a:xfrm>
              <a:off x="7582473" y="4469905"/>
              <a:ext cx="1435608" cy="3077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Sample</a:t>
              </a:r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830B433-D61C-9B42-939C-F778A5D7D5F5}"/>
              </a:ext>
            </a:extLst>
          </p:cNvPr>
          <p:cNvGrpSpPr/>
          <p:nvPr/>
        </p:nvGrpSpPr>
        <p:grpSpPr>
          <a:xfrm>
            <a:off x="681169" y="260454"/>
            <a:ext cx="6483275" cy="2393229"/>
            <a:chOff x="681169" y="260454"/>
            <a:chExt cx="6483275" cy="2393229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E501E5D-E57F-AA4D-8DED-5D8CB4F20437}"/>
                </a:ext>
              </a:extLst>
            </p:cNvPr>
            <p:cNvSpPr/>
            <p:nvPr/>
          </p:nvSpPr>
          <p:spPr>
            <a:xfrm>
              <a:off x="684444" y="1897683"/>
              <a:ext cx="6480000" cy="756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0BAD2875-CC7C-E54A-8B99-0DC9AFEB7164}"/>
                </a:ext>
              </a:extLst>
            </p:cNvPr>
            <p:cNvSpPr txBox="1"/>
            <p:nvPr/>
          </p:nvSpPr>
          <p:spPr>
            <a:xfrm>
              <a:off x="684444" y="1531206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Courier New" panose="02070309020205020404" pitchFamily="49" charset="0"/>
                  <a:cs typeface="Courier New" panose="02070309020205020404" pitchFamily="49" charset="0"/>
                </a:rPr>
                <a:t>PSG</a:t>
              </a: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555F71EF-26D0-4B42-B8C8-06D435B1262B}"/>
                </a:ext>
              </a:extLst>
            </p:cNvPr>
            <p:cNvSpPr/>
            <p:nvPr/>
          </p:nvSpPr>
          <p:spPr>
            <a:xfrm>
              <a:off x="681169" y="629785"/>
              <a:ext cx="6483275" cy="756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2C2661BA-1B31-004B-92D9-DFAFD8AAB4E7}"/>
                </a:ext>
              </a:extLst>
            </p:cNvPr>
            <p:cNvSpPr txBox="1"/>
            <p:nvPr/>
          </p:nvSpPr>
          <p:spPr>
            <a:xfrm>
              <a:off x="681171" y="260454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Courier New" panose="02070309020205020404" pitchFamily="49" charset="0"/>
                  <a:cs typeface="Courier New" panose="02070309020205020404" pitchFamily="49" charset="0"/>
                </a:rPr>
                <a:t>Audio</a:t>
              </a: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3DAB6ABA-67CE-7B44-AD82-1DE9719EF1ED}"/>
                </a:ext>
              </a:extLst>
            </p:cNvPr>
            <p:cNvSpPr/>
            <p:nvPr/>
          </p:nvSpPr>
          <p:spPr>
            <a:xfrm>
              <a:off x="772610" y="741099"/>
              <a:ext cx="6286558" cy="53910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3226054E-2D46-B449-8B33-F4C4039A72B7}"/>
                </a:ext>
              </a:extLst>
            </p:cNvPr>
            <p:cNvSpPr/>
            <p:nvPr/>
          </p:nvSpPr>
          <p:spPr>
            <a:xfrm>
              <a:off x="889143" y="855239"/>
              <a:ext cx="1260000" cy="3077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PSG</a:t>
              </a: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C4D84CD7-4837-C344-9DB1-9C23CCD9A8D2}"/>
                </a:ext>
              </a:extLst>
            </p:cNvPr>
            <p:cNvSpPr/>
            <p:nvPr/>
          </p:nvSpPr>
          <p:spPr>
            <a:xfrm>
              <a:off x="4972493" y="867248"/>
              <a:ext cx="1997047" cy="3077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4BAA0745-625C-B64D-ABF1-C28BBC1BF412}"/>
                </a:ext>
              </a:extLst>
            </p:cNvPr>
            <p:cNvSpPr/>
            <p:nvPr/>
          </p:nvSpPr>
          <p:spPr>
            <a:xfrm>
              <a:off x="2255098" y="861577"/>
              <a:ext cx="1260000" cy="3077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Channel A</a:t>
              </a: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24DF269E-82F7-9049-B107-7CD9536DA15E}"/>
                </a:ext>
              </a:extLst>
            </p:cNvPr>
            <p:cNvSpPr/>
            <p:nvPr/>
          </p:nvSpPr>
          <p:spPr>
            <a:xfrm>
              <a:off x="3621053" y="867247"/>
              <a:ext cx="1260000" cy="3077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Channel B</a:t>
              </a:r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47E2E3D0-EEBA-5243-986C-7D42DD28731F}"/>
                </a:ext>
              </a:extLst>
            </p:cNvPr>
            <p:cNvSpPr/>
            <p:nvPr/>
          </p:nvSpPr>
          <p:spPr>
            <a:xfrm>
              <a:off x="775884" y="2018751"/>
              <a:ext cx="6283284" cy="53910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4CF599D-CAF6-B34D-BD09-823F162797BA}"/>
                </a:ext>
              </a:extLst>
            </p:cNvPr>
            <p:cNvSpPr/>
            <p:nvPr/>
          </p:nvSpPr>
          <p:spPr>
            <a:xfrm>
              <a:off x="884852" y="2134415"/>
              <a:ext cx="1260000" cy="3077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Channel 1</a:t>
              </a: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2D757D9-19F0-F64C-8C3E-0A86972F796A}"/>
                </a:ext>
              </a:extLst>
            </p:cNvPr>
            <p:cNvSpPr/>
            <p:nvPr/>
          </p:nvSpPr>
          <p:spPr>
            <a:xfrm>
              <a:off x="2253820" y="2134415"/>
              <a:ext cx="1260000" cy="3077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Channel 2</a:t>
              </a:r>
            </a:p>
          </p:txBody>
        </p: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9E607077-395C-B547-96C1-B4F46A26BBC9}"/>
                </a:ext>
              </a:extLst>
            </p:cNvPr>
            <p:cNvSpPr/>
            <p:nvPr/>
          </p:nvSpPr>
          <p:spPr>
            <a:xfrm>
              <a:off x="3603525" y="2130840"/>
              <a:ext cx="1260000" cy="3077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Channel 3</a:t>
              </a:r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35AB79ED-8C1B-FF41-825B-4CE43C6698F8}"/>
                </a:ext>
              </a:extLst>
            </p:cNvPr>
            <p:cNvSpPr/>
            <p:nvPr/>
          </p:nvSpPr>
          <p:spPr>
            <a:xfrm>
              <a:off x="4972493" y="2130840"/>
              <a:ext cx="1260000" cy="3077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Channel 4</a:t>
              </a:r>
            </a:p>
          </p:txBody>
        </p: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3C31A6F2-F935-A447-946F-5EA7836E3AC1}"/>
                </a:ext>
              </a:extLst>
            </p:cNvPr>
            <p:cNvSpPr/>
            <p:nvPr/>
          </p:nvSpPr>
          <p:spPr>
            <a:xfrm>
              <a:off x="6341461" y="2130840"/>
              <a:ext cx="628079" cy="3077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2291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Macintosh PowerPoint</Application>
  <PresentationFormat>Breitbild</PresentationFormat>
  <Paragraphs>62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 Scharnagl</dc:creator>
  <cp:lastModifiedBy>Dominik Scharnagl</cp:lastModifiedBy>
  <cp:revision>8</cp:revision>
  <dcterms:created xsi:type="dcterms:W3CDTF">2018-06-19T20:32:04Z</dcterms:created>
  <dcterms:modified xsi:type="dcterms:W3CDTF">2018-06-20T10:33:13Z</dcterms:modified>
</cp:coreProperties>
</file>