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5" r:id="rId2"/>
    <p:sldId id="284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3" r:id="rId11"/>
    <p:sldId id="28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5" autoAdjust="0"/>
    <p:restoredTop sz="77348" autoAdjust="0"/>
  </p:normalViewPr>
  <p:slideViewPr>
    <p:cSldViewPr snapToGrid="0">
      <p:cViewPr varScale="1">
        <p:scale>
          <a:sx n="125" d="100"/>
          <a:sy n="125" d="100"/>
        </p:scale>
        <p:origin x="27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989D2-3E5D-43A3-B94F-C5B24734BF9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F52A44D-6DCA-4AF5-BE07-E0AE8C33BDE5}">
      <dgm:prSet phldrT="[Text]"/>
      <dgm:spPr/>
      <dgm:t>
        <a:bodyPr/>
        <a:lstStyle/>
        <a:p>
          <a:r>
            <a:rPr lang="de-DE" dirty="0"/>
            <a:t>Port öffnen</a:t>
          </a:r>
        </a:p>
      </dgm:t>
    </dgm:pt>
    <dgm:pt modelId="{A9CBC772-07AD-46F3-9EEC-D979C9732730}" type="parTrans" cxnId="{C93F1AF2-660F-4E74-93AB-2E7B6E172A8A}">
      <dgm:prSet/>
      <dgm:spPr/>
      <dgm:t>
        <a:bodyPr/>
        <a:lstStyle/>
        <a:p>
          <a:endParaRPr lang="de-DE"/>
        </a:p>
      </dgm:t>
    </dgm:pt>
    <dgm:pt modelId="{8B0878E4-57F9-40CF-B939-183C892675AC}" type="sibTrans" cxnId="{C93F1AF2-660F-4E74-93AB-2E7B6E172A8A}">
      <dgm:prSet/>
      <dgm:spPr/>
      <dgm:t>
        <a:bodyPr/>
        <a:lstStyle/>
        <a:p>
          <a:endParaRPr lang="de-DE"/>
        </a:p>
      </dgm:t>
    </dgm:pt>
    <dgm:pt modelId="{459A4A83-01BD-4F1C-9F00-AF0D1910C0B9}">
      <dgm:prSet phldrT="[Text]"/>
      <dgm:spPr/>
      <dgm:t>
        <a:bodyPr/>
        <a:lstStyle/>
        <a:p>
          <a:r>
            <a:rPr lang="de-DE" dirty="0"/>
            <a:t>Port konfigurieren</a:t>
          </a:r>
        </a:p>
      </dgm:t>
    </dgm:pt>
    <dgm:pt modelId="{C80E59A0-EF49-47CD-B39D-A084DB2E608C}" type="parTrans" cxnId="{91A21A1A-469D-42BC-9676-0E6AD50EA90F}">
      <dgm:prSet/>
      <dgm:spPr/>
      <dgm:t>
        <a:bodyPr/>
        <a:lstStyle/>
        <a:p>
          <a:endParaRPr lang="de-DE"/>
        </a:p>
      </dgm:t>
    </dgm:pt>
    <dgm:pt modelId="{2F88EA0F-252C-471E-A14A-DB6E02525F20}" type="sibTrans" cxnId="{91A21A1A-469D-42BC-9676-0E6AD50EA90F}">
      <dgm:prSet/>
      <dgm:spPr/>
      <dgm:t>
        <a:bodyPr/>
        <a:lstStyle/>
        <a:p>
          <a:endParaRPr lang="de-DE"/>
        </a:p>
      </dgm:t>
    </dgm:pt>
    <dgm:pt modelId="{AD815A4C-D4C2-4672-AEE9-02F9842F085A}">
      <dgm:prSet phldrT="[Text]"/>
      <dgm:spPr/>
      <dgm:t>
        <a:bodyPr/>
        <a:lstStyle/>
        <a:p>
          <a:r>
            <a:rPr lang="de-DE" dirty="0"/>
            <a:t>Auf Arduino warten</a:t>
          </a:r>
        </a:p>
      </dgm:t>
    </dgm:pt>
    <dgm:pt modelId="{BFEAB814-F5E5-4A1F-A967-058325E55185}" type="parTrans" cxnId="{CAFB6C5F-8970-489E-BB45-D5BAD575EC8F}">
      <dgm:prSet/>
      <dgm:spPr/>
      <dgm:t>
        <a:bodyPr/>
        <a:lstStyle/>
        <a:p>
          <a:endParaRPr lang="de-DE"/>
        </a:p>
      </dgm:t>
    </dgm:pt>
    <dgm:pt modelId="{E99D69BA-0CF7-4395-B2A4-0EC88DA652C2}" type="sibTrans" cxnId="{CAFB6C5F-8970-489E-BB45-D5BAD575EC8F}">
      <dgm:prSet/>
      <dgm:spPr/>
      <dgm:t>
        <a:bodyPr/>
        <a:lstStyle/>
        <a:p>
          <a:endParaRPr lang="de-DE"/>
        </a:p>
      </dgm:t>
    </dgm:pt>
    <dgm:pt modelId="{A94C6398-4EB7-4DF6-A02D-E43028F98B3C}" type="pres">
      <dgm:prSet presAssocID="{F1B989D2-3E5D-43A3-B94F-C5B24734BF93}" presName="rootnode" presStyleCnt="0">
        <dgm:presLayoutVars>
          <dgm:chMax/>
          <dgm:chPref/>
          <dgm:dir/>
          <dgm:animLvl val="lvl"/>
        </dgm:presLayoutVars>
      </dgm:prSet>
      <dgm:spPr/>
    </dgm:pt>
    <dgm:pt modelId="{B8DA1703-0097-4426-934F-67B802BD6868}" type="pres">
      <dgm:prSet presAssocID="{4F52A44D-6DCA-4AF5-BE07-E0AE8C33BDE5}" presName="composite" presStyleCnt="0"/>
      <dgm:spPr/>
    </dgm:pt>
    <dgm:pt modelId="{46569FE1-1605-4B36-8795-D71CFAEDBE7A}" type="pres">
      <dgm:prSet presAssocID="{4F52A44D-6DCA-4AF5-BE07-E0AE8C33BDE5}" presName="bentUpArrow1" presStyleLbl="alignImgPlace1" presStyleIdx="0" presStyleCnt="2"/>
      <dgm:spPr/>
    </dgm:pt>
    <dgm:pt modelId="{9B96DF07-D727-4BFF-9B65-BBA3269F281A}" type="pres">
      <dgm:prSet presAssocID="{4F52A44D-6DCA-4AF5-BE07-E0AE8C33BDE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6509860-8451-4E81-A78A-220D9583893F}" type="pres">
      <dgm:prSet presAssocID="{4F52A44D-6DCA-4AF5-BE07-E0AE8C33BDE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9E369AB-53C2-4163-AA1D-CC061428350F}" type="pres">
      <dgm:prSet presAssocID="{8B0878E4-57F9-40CF-B939-183C892675AC}" presName="sibTrans" presStyleCnt="0"/>
      <dgm:spPr/>
    </dgm:pt>
    <dgm:pt modelId="{5C084572-06C1-4056-8DC5-DADCFBAEB850}" type="pres">
      <dgm:prSet presAssocID="{459A4A83-01BD-4F1C-9F00-AF0D1910C0B9}" presName="composite" presStyleCnt="0"/>
      <dgm:spPr/>
    </dgm:pt>
    <dgm:pt modelId="{EF7F75C7-7C19-49C3-8425-B527160CA725}" type="pres">
      <dgm:prSet presAssocID="{459A4A83-01BD-4F1C-9F00-AF0D1910C0B9}" presName="bentUpArrow1" presStyleLbl="alignImgPlace1" presStyleIdx="1" presStyleCnt="2"/>
      <dgm:spPr/>
    </dgm:pt>
    <dgm:pt modelId="{F0171777-06A4-4941-81E8-0E71A556219F}" type="pres">
      <dgm:prSet presAssocID="{459A4A83-01BD-4F1C-9F00-AF0D1910C0B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8663588-2508-4258-B8AA-880DA12EA827}" type="pres">
      <dgm:prSet presAssocID="{459A4A83-01BD-4F1C-9F00-AF0D1910C0B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225B52E-3D8C-4B77-BEA6-DFA41F4C6BDF}" type="pres">
      <dgm:prSet presAssocID="{2F88EA0F-252C-471E-A14A-DB6E02525F20}" presName="sibTrans" presStyleCnt="0"/>
      <dgm:spPr/>
    </dgm:pt>
    <dgm:pt modelId="{7C07C5E5-F489-40AE-BECB-365B137AD80B}" type="pres">
      <dgm:prSet presAssocID="{AD815A4C-D4C2-4672-AEE9-02F9842F085A}" presName="composite" presStyleCnt="0"/>
      <dgm:spPr/>
    </dgm:pt>
    <dgm:pt modelId="{EC49155E-747D-4303-8FC1-6D0294522666}" type="pres">
      <dgm:prSet presAssocID="{AD815A4C-D4C2-4672-AEE9-02F9842F085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1A21A1A-469D-42BC-9676-0E6AD50EA90F}" srcId="{F1B989D2-3E5D-43A3-B94F-C5B24734BF93}" destId="{459A4A83-01BD-4F1C-9F00-AF0D1910C0B9}" srcOrd="1" destOrd="0" parTransId="{C80E59A0-EF49-47CD-B39D-A084DB2E608C}" sibTransId="{2F88EA0F-252C-471E-A14A-DB6E02525F20}"/>
    <dgm:cxn modelId="{9B07AF1C-836D-4BEB-A01A-280943E5B3C1}" type="presOf" srcId="{F1B989D2-3E5D-43A3-B94F-C5B24734BF93}" destId="{A94C6398-4EB7-4DF6-A02D-E43028F98B3C}" srcOrd="0" destOrd="0" presId="urn:microsoft.com/office/officeart/2005/8/layout/StepDownProcess"/>
    <dgm:cxn modelId="{CAFB6C5F-8970-489E-BB45-D5BAD575EC8F}" srcId="{F1B989D2-3E5D-43A3-B94F-C5B24734BF93}" destId="{AD815A4C-D4C2-4672-AEE9-02F9842F085A}" srcOrd="2" destOrd="0" parTransId="{BFEAB814-F5E5-4A1F-A967-058325E55185}" sibTransId="{E99D69BA-0CF7-4395-B2A4-0EC88DA652C2}"/>
    <dgm:cxn modelId="{3B96B741-421A-4B22-B996-05E3D9DA57EE}" type="presOf" srcId="{4F52A44D-6DCA-4AF5-BE07-E0AE8C33BDE5}" destId="{9B96DF07-D727-4BFF-9B65-BBA3269F281A}" srcOrd="0" destOrd="0" presId="urn:microsoft.com/office/officeart/2005/8/layout/StepDownProcess"/>
    <dgm:cxn modelId="{73AB5775-7271-4A76-B779-17C35C80A0BC}" type="presOf" srcId="{459A4A83-01BD-4F1C-9F00-AF0D1910C0B9}" destId="{F0171777-06A4-4941-81E8-0E71A556219F}" srcOrd="0" destOrd="0" presId="urn:microsoft.com/office/officeart/2005/8/layout/StepDownProcess"/>
    <dgm:cxn modelId="{B96D665A-EC61-45F9-931F-B8673F91726E}" type="presOf" srcId="{AD815A4C-D4C2-4672-AEE9-02F9842F085A}" destId="{EC49155E-747D-4303-8FC1-6D0294522666}" srcOrd="0" destOrd="0" presId="urn:microsoft.com/office/officeart/2005/8/layout/StepDownProcess"/>
    <dgm:cxn modelId="{C93F1AF2-660F-4E74-93AB-2E7B6E172A8A}" srcId="{F1B989D2-3E5D-43A3-B94F-C5B24734BF93}" destId="{4F52A44D-6DCA-4AF5-BE07-E0AE8C33BDE5}" srcOrd="0" destOrd="0" parTransId="{A9CBC772-07AD-46F3-9EEC-D979C9732730}" sibTransId="{8B0878E4-57F9-40CF-B939-183C892675AC}"/>
    <dgm:cxn modelId="{FAF677B7-B391-486A-933D-0A71D33980AE}" type="presParOf" srcId="{A94C6398-4EB7-4DF6-A02D-E43028F98B3C}" destId="{B8DA1703-0097-4426-934F-67B802BD6868}" srcOrd="0" destOrd="0" presId="urn:microsoft.com/office/officeart/2005/8/layout/StepDownProcess"/>
    <dgm:cxn modelId="{F73EB6F6-C780-4802-AA7E-099FC272C7BE}" type="presParOf" srcId="{B8DA1703-0097-4426-934F-67B802BD6868}" destId="{46569FE1-1605-4B36-8795-D71CFAEDBE7A}" srcOrd="0" destOrd="0" presId="urn:microsoft.com/office/officeart/2005/8/layout/StepDownProcess"/>
    <dgm:cxn modelId="{3B00807F-0AB8-44D5-B553-0B0254897501}" type="presParOf" srcId="{B8DA1703-0097-4426-934F-67B802BD6868}" destId="{9B96DF07-D727-4BFF-9B65-BBA3269F281A}" srcOrd="1" destOrd="0" presId="urn:microsoft.com/office/officeart/2005/8/layout/StepDownProcess"/>
    <dgm:cxn modelId="{9178356D-85BE-4BC3-BCBE-BEB0F0AB9B47}" type="presParOf" srcId="{B8DA1703-0097-4426-934F-67B802BD6868}" destId="{26509860-8451-4E81-A78A-220D9583893F}" srcOrd="2" destOrd="0" presId="urn:microsoft.com/office/officeart/2005/8/layout/StepDownProcess"/>
    <dgm:cxn modelId="{25DC2838-C550-42A9-935D-EE1CAD7C68D7}" type="presParOf" srcId="{A94C6398-4EB7-4DF6-A02D-E43028F98B3C}" destId="{B9E369AB-53C2-4163-AA1D-CC061428350F}" srcOrd="1" destOrd="0" presId="urn:microsoft.com/office/officeart/2005/8/layout/StepDownProcess"/>
    <dgm:cxn modelId="{A57B3CB7-2F46-4FA4-8659-2CEA35CAA5E6}" type="presParOf" srcId="{A94C6398-4EB7-4DF6-A02D-E43028F98B3C}" destId="{5C084572-06C1-4056-8DC5-DADCFBAEB850}" srcOrd="2" destOrd="0" presId="urn:microsoft.com/office/officeart/2005/8/layout/StepDownProcess"/>
    <dgm:cxn modelId="{21F12229-FD2B-4CA6-9DB9-835069300303}" type="presParOf" srcId="{5C084572-06C1-4056-8DC5-DADCFBAEB850}" destId="{EF7F75C7-7C19-49C3-8425-B527160CA725}" srcOrd="0" destOrd="0" presId="urn:microsoft.com/office/officeart/2005/8/layout/StepDownProcess"/>
    <dgm:cxn modelId="{2875A73D-C4CA-4A89-A69C-1ED206ECCEE1}" type="presParOf" srcId="{5C084572-06C1-4056-8DC5-DADCFBAEB850}" destId="{F0171777-06A4-4941-81E8-0E71A556219F}" srcOrd="1" destOrd="0" presId="urn:microsoft.com/office/officeart/2005/8/layout/StepDownProcess"/>
    <dgm:cxn modelId="{8669B389-FA92-4BB5-9256-14D905F77BBF}" type="presParOf" srcId="{5C084572-06C1-4056-8DC5-DADCFBAEB850}" destId="{78663588-2508-4258-B8AA-880DA12EA827}" srcOrd="2" destOrd="0" presId="urn:microsoft.com/office/officeart/2005/8/layout/StepDownProcess"/>
    <dgm:cxn modelId="{70D85216-79B8-4B30-8194-80213023C6D6}" type="presParOf" srcId="{A94C6398-4EB7-4DF6-A02D-E43028F98B3C}" destId="{3225B52E-3D8C-4B77-BEA6-DFA41F4C6BDF}" srcOrd="3" destOrd="0" presId="urn:microsoft.com/office/officeart/2005/8/layout/StepDownProcess"/>
    <dgm:cxn modelId="{F62C0CAD-2243-4830-AB6D-FE9E4CE8A570}" type="presParOf" srcId="{A94C6398-4EB7-4DF6-A02D-E43028F98B3C}" destId="{7C07C5E5-F489-40AE-BECB-365B137AD80B}" srcOrd="4" destOrd="0" presId="urn:microsoft.com/office/officeart/2005/8/layout/StepDownProcess"/>
    <dgm:cxn modelId="{4514C07E-5761-43D1-94EA-558741EBCCDF}" type="presParOf" srcId="{7C07C5E5-F489-40AE-BECB-365B137AD80B}" destId="{EC49155E-747D-4303-8FC1-6D029452266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A15DC4-F34C-40CA-A18C-8378C521ED1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C99FC39B-A191-49FF-8414-F587A19355EF}">
      <dgm:prSet phldrT="[Text]"/>
      <dgm:spPr/>
      <dgm:t>
        <a:bodyPr/>
        <a:lstStyle/>
        <a:p>
          <a:r>
            <a:rPr lang="de-DE" dirty="0"/>
            <a:t>Plattformunabhängige GUI-Bibliothek</a:t>
          </a:r>
        </a:p>
      </dgm:t>
    </dgm:pt>
    <dgm:pt modelId="{60F5ECA0-230E-4AD0-8EB0-6D1F4D0A24E8}" type="parTrans" cxnId="{2ACB09E8-104E-45D6-9C21-6717951DAA19}">
      <dgm:prSet/>
      <dgm:spPr/>
      <dgm:t>
        <a:bodyPr/>
        <a:lstStyle/>
        <a:p>
          <a:endParaRPr lang="de-DE"/>
        </a:p>
      </dgm:t>
    </dgm:pt>
    <dgm:pt modelId="{D87140A3-BE3A-4330-B538-0A716FDABF80}" type="sibTrans" cxnId="{2ACB09E8-104E-45D6-9C21-6717951DAA19}">
      <dgm:prSet/>
      <dgm:spPr/>
      <dgm:t>
        <a:bodyPr/>
        <a:lstStyle/>
        <a:p>
          <a:endParaRPr lang="de-DE"/>
        </a:p>
      </dgm:t>
    </dgm:pt>
    <dgm:pt modelId="{6603BFFC-7B9D-4250-BA4D-1B5074B9CDCC}">
      <dgm:prSet phldrT="[Text]"/>
      <dgm:spPr/>
      <dgm:t>
        <a:bodyPr/>
        <a:lstStyle/>
        <a:p>
          <a:r>
            <a:rPr lang="de-DE" dirty="0"/>
            <a:t>Kein Cross-Compiler nötig </a:t>
          </a:r>
        </a:p>
      </dgm:t>
    </dgm:pt>
    <dgm:pt modelId="{A56294F9-96ED-4F80-AE78-46147E5794FF}" type="parTrans" cxnId="{4A26A08C-CB61-4F08-A8F6-CAFA7507CA5F}">
      <dgm:prSet/>
      <dgm:spPr/>
      <dgm:t>
        <a:bodyPr/>
        <a:lstStyle/>
        <a:p>
          <a:endParaRPr lang="de-DE"/>
        </a:p>
      </dgm:t>
    </dgm:pt>
    <dgm:pt modelId="{ABB64D9F-808A-4E98-9B12-F0970CB98F9E}" type="sibTrans" cxnId="{4A26A08C-CB61-4F08-A8F6-CAFA7507CA5F}">
      <dgm:prSet/>
      <dgm:spPr/>
      <dgm:t>
        <a:bodyPr/>
        <a:lstStyle/>
        <a:p>
          <a:endParaRPr lang="de-DE"/>
        </a:p>
      </dgm:t>
    </dgm:pt>
    <dgm:pt modelId="{222E04BB-88A7-436F-AEA6-58C69A878F49}">
      <dgm:prSet phldrT="[Text]"/>
      <dgm:spPr/>
      <dgm:t>
        <a:bodyPr/>
        <a:lstStyle/>
        <a:p>
          <a:r>
            <a:rPr lang="de-DE" dirty="0"/>
            <a:t>C++ / Qt Bibliotheken (nicht GUI)</a:t>
          </a:r>
        </a:p>
      </dgm:t>
    </dgm:pt>
    <dgm:pt modelId="{17210292-9B9D-416D-ADA8-B09B16D2CC1D}" type="parTrans" cxnId="{707952AE-7DEB-4AF5-B378-A7888A1354A5}">
      <dgm:prSet/>
      <dgm:spPr/>
      <dgm:t>
        <a:bodyPr/>
        <a:lstStyle/>
        <a:p>
          <a:endParaRPr lang="de-DE"/>
        </a:p>
      </dgm:t>
    </dgm:pt>
    <dgm:pt modelId="{46810BE1-FA1D-409A-97A1-A681C6EEC85E}" type="sibTrans" cxnId="{707952AE-7DEB-4AF5-B378-A7888A1354A5}">
      <dgm:prSet/>
      <dgm:spPr/>
      <dgm:t>
        <a:bodyPr/>
        <a:lstStyle/>
        <a:p>
          <a:endParaRPr lang="de-DE"/>
        </a:p>
      </dgm:t>
    </dgm:pt>
    <dgm:pt modelId="{C3904771-43A0-4B09-BCC1-802CA4369066}">
      <dgm:prSet phldrT="[Text]"/>
      <dgm:spPr/>
      <dgm:t>
        <a:bodyPr/>
        <a:lstStyle/>
        <a:p>
          <a:r>
            <a:rPr lang="de-DE" dirty="0"/>
            <a:t>Einmaliges kompilieren auf der Zielplattform (Raspbian Stretch)</a:t>
          </a:r>
        </a:p>
      </dgm:t>
    </dgm:pt>
    <dgm:pt modelId="{BD447D22-724F-4C8D-BBFB-055D850FD9B1}" type="parTrans" cxnId="{28219C7A-8805-4DCF-8D11-11536600441A}">
      <dgm:prSet/>
      <dgm:spPr/>
      <dgm:t>
        <a:bodyPr/>
        <a:lstStyle/>
        <a:p>
          <a:endParaRPr lang="de-DE"/>
        </a:p>
      </dgm:t>
    </dgm:pt>
    <dgm:pt modelId="{AEDF0189-E1C0-441E-A108-0C26DA5D1487}" type="sibTrans" cxnId="{28219C7A-8805-4DCF-8D11-11536600441A}">
      <dgm:prSet/>
      <dgm:spPr/>
      <dgm:t>
        <a:bodyPr/>
        <a:lstStyle/>
        <a:p>
          <a:endParaRPr lang="de-DE"/>
        </a:p>
      </dgm:t>
    </dgm:pt>
    <dgm:pt modelId="{DE8DC283-A616-4E12-B8C8-F0E7D0842E69}">
      <dgm:prSet phldrT="[Text]"/>
      <dgm:spPr/>
      <dgm:t>
        <a:bodyPr/>
        <a:lstStyle/>
        <a:p>
          <a:r>
            <a:rPr lang="de-DE" dirty="0"/>
            <a:t>Windows / Linux / OSX / iOS / Android</a:t>
          </a:r>
        </a:p>
      </dgm:t>
    </dgm:pt>
    <dgm:pt modelId="{1391B2C3-9949-4D90-AAA9-89D1374D85AE}" type="parTrans" cxnId="{9A98324D-4F7F-4D86-BCE9-9014A91E5337}">
      <dgm:prSet/>
      <dgm:spPr/>
      <dgm:t>
        <a:bodyPr/>
        <a:lstStyle/>
        <a:p>
          <a:endParaRPr lang="de-DE"/>
        </a:p>
      </dgm:t>
    </dgm:pt>
    <dgm:pt modelId="{E8D57983-4E00-4AD2-A69B-7F4444CDB560}" type="sibTrans" cxnId="{9A98324D-4F7F-4D86-BCE9-9014A91E5337}">
      <dgm:prSet/>
      <dgm:spPr/>
      <dgm:t>
        <a:bodyPr/>
        <a:lstStyle/>
        <a:p>
          <a:endParaRPr lang="de-DE"/>
        </a:p>
      </dgm:t>
    </dgm:pt>
    <dgm:pt modelId="{8CF47C46-AFA2-4133-BCF3-E81ADA245901}">
      <dgm:prSet phldrT="[Text]"/>
      <dgm:spPr/>
      <dgm:t>
        <a:bodyPr/>
        <a:lstStyle/>
        <a:p>
          <a:r>
            <a:rPr lang="de-DE" dirty="0"/>
            <a:t>Qt bietet auch eine große Auswahl an nicht GUI Bibliotheken</a:t>
          </a:r>
        </a:p>
      </dgm:t>
    </dgm:pt>
    <dgm:pt modelId="{78E1DC55-7043-4CD0-83E1-208EDB62E58D}" type="parTrans" cxnId="{1902E60F-FAAB-4187-8CE3-6CAFE15CC6D5}">
      <dgm:prSet/>
      <dgm:spPr/>
      <dgm:t>
        <a:bodyPr/>
        <a:lstStyle/>
        <a:p>
          <a:endParaRPr lang="de-DE"/>
        </a:p>
      </dgm:t>
    </dgm:pt>
    <dgm:pt modelId="{E2611111-E0D6-4CDF-9D72-8EF771D5FA0E}" type="sibTrans" cxnId="{1902E60F-FAAB-4187-8CE3-6CAFE15CC6D5}">
      <dgm:prSet/>
      <dgm:spPr/>
      <dgm:t>
        <a:bodyPr/>
        <a:lstStyle/>
        <a:p>
          <a:endParaRPr lang="de-DE"/>
        </a:p>
      </dgm:t>
    </dgm:pt>
    <dgm:pt modelId="{B319FAE2-3765-4BF3-8244-E7520DEAE540}">
      <dgm:prSet phldrT="[Text]"/>
      <dgm:spPr/>
      <dgm:t>
        <a:bodyPr/>
        <a:lstStyle/>
        <a:p>
          <a:r>
            <a:rPr lang="de-DE" dirty="0"/>
            <a:t>Entwicklungsumgebung</a:t>
          </a:r>
        </a:p>
      </dgm:t>
    </dgm:pt>
    <dgm:pt modelId="{CFD67DA3-5827-4EAE-8718-5301F06E6595}" type="parTrans" cxnId="{D5109285-A1AC-4666-A9A4-4BEB48F41FEE}">
      <dgm:prSet/>
      <dgm:spPr/>
      <dgm:t>
        <a:bodyPr/>
        <a:lstStyle/>
        <a:p>
          <a:endParaRPr lang="de-DE"/>
        </a:p>
      </dgm:t>
    </dgm:pt>
    <dgm:pt modelId="{E4739A8A-84B0-4DA9-A28A-B6F43EF96165}" type="sibTrans" cxnId="{D5109285-A1AC-4666-A9A4-4BEB48F41FEE}">
      <dgm:prSet/>
      <dgm:spPr/>
      <dgm:t>
        <a:bodyPr/>
        <a:lstStyle/>
        <a:p>
          <a:endParaRPr lang="de-DE"/>
        </a:p>
      </dgm:t>
    </dgm:pt>
    <dgm:pt modelId="{5D2EA632-AE2B-4622-8842-BF98C503F08D}">
      <dgm:prSet phldrT="[Text]"/>
      <dgm:spPr/>
      <dgm:t>
        <a:bodyPr/>
        <a:lstStyle/>
        <a:p>
          <a:r>
            <a:rPr lang="de-DE" dirty="0"/>
            <a:t>Qt Creator (Direkte Entwicklung auf dem Raspberry möglich)</a:t>
          </a:r>
        </a:p>
      </dgm:t>
    </dgm:pt>
    <dgm:pt modelId="{F73A9872-3D78-4D4B-9E92-DD526674DC43}" type="parTrans" cxnId="{43D8C03A-CB8B-4DE3-B17F-E59A35504DDB}">
      <dgm:prSet/>
      <dgm:spPr/>
      <dgm:t>
        <a:bodyPr/>
        <a:lstStyle/>
        <a:p>
          <a:endParaRPr lang="de-DE"/>
        </a:p>
      </dgm:t>
    </dgm:pt>
    <dgm:pt modelId="{CBCCA0AD-2314-44A4-A89B-63C768CDEA23}" type="sibTrans" cxnId="{43D8C03A-CB8B-4DE3-B17F-E59A35504DDB}">
      <dgm:prSet/>
      <dgm:spPr/>
      <dgm:t>
        <a:bodyPr/>
        <a:lstStyle/>
        <a:p>
          <a:endParaRPr lang="de-DE"/>
        </a:p>
      </dgm:t>
    </dgm:pt>
    <dgm:pt modelId="{B8F5A438-7D96-4474-8D4B-B0B5633C2CFC}">
      <dgm:prSet phldrT="[Text]"/>
      <dgm:spPr/>
      <dgm:t>
        <a:bodyPr/>
        <a:lstStyle/>
        <a:p>
          <a:r>
            <a:rPr lang="de-DE" dirty="0"/>
            <a:t>Sehr gute Dokumentation / Große Community </a:t>
          </a:r>
        </a:p>
      </dgm:t>
    </dgm:pt>
    <dgm:pt modelId="{FDC63B3F-3C4F-4B10-BD05-E71B503AB8D4}" type="parTrans" cxnId="{612A8477-B4D4-4E28-AD84-423FF7EED180}">
      <dgm:prSet/>
      <dgm:spPr/>
      <dgm:t>
        <a:bodyPr/>
        <a:lstStyle/>
        <a:p>
          <a:endParaRPr lang="de-DE"/>
        </a:p>
      </dgm:t>
    </dgm:pt>
    <dgm:pt modelId="{EF9CA1C3-4B48-4756-BF4E-965DABAC9A50}" type="sibTrans" cxnId="{612A8477-B4D4-4E28-AD84-423FF7EED180}">
      <dgm:prSet/>
      <dgm:spPr/>
      <dgm:t>
        <a:bodyPr/>
        <a:lstStyle/>
        <a:p>
          <a:endParaRPr lang="de-DE"/>
        </a:p>
      </dgm:t>
    </dgm:pt>
    <dgm:pt modelId="{8FEE18A1-8D58-4B0E-B5E5-CFA613397ECD}" type="pres">
      <dgm:prSet presAssocID="{66A15DC4-F34C-40CA-A18C-8378C521ED1A}" presName="Name0" presStyleCnt="0">
        <dgm:presLayoutVars>
          <dgm:chMax val="7"/>
          <dgm:chPref val="7"/>
          <dgm:dir/>
        </dgm:presLayoutVars>
      </dgm:prSet>
      <dgm:spPr/>
    </dgm:pt>
    <dgm:pt modelId="{68C541FE-09FC-4EDD-AFEE-2CCCC160FFF6}" type="pres">
      <dgm:prSet presAssocID="{66A15DC4-F34C-40CA-A18C-8378C521ED1A}" presName="Name1" presStyleCnt="0"/>
      <dgm:spPr/>
    </dgm:pt>
    <dgm:pt modelId="{694527EE-9B6F-49A3-934D-00C5831BC572}" type="pres">
      <dgm:prSet presAssocID="{66A15DC4-F34C-40CA-A18C-8378C521ED1A}" presName="cycle" presStyleCnt="0"/>
      <dgm:spPr/>
    </dgm:pt>
    <dgm:pt modelId="{24060F93-F908-4C45-B31D-5F066641A181}" type="pres">
      <dgm:prSet presAssocID="{66A15DC4-F34C-40CA-A18C-8378C521ED1A}" presName="srcNode" presStyleLbl="node1" presStyleIdx="0" presStyleCnt="4"/>
      <dgm:spPr/>
    </dgm:pt>
    <dgm:pt modelId="{FA53A114-638A-4B59-B4EA-64E3D9903C6A}" type="pres">
      <dgm:prSet presAssocID="{66A15DC4-F34C-40CA-A18C-8378C521ED1A}" presName="conn" presStyleLbl="parChTrans1D2" presStyleIdx="0" presStyleCnt="1"/>
      <dgm:spPr/>
    </dgm:pt>
    <dgm:pt modelId="{A827CD60-5884-4B19-A1D9-3211B1FA8886}" type="pres">
      <dgm:prSet presAssocID="{66A15DC4-F34C-40CA-A18C-8378C521ED1A}" presName="extraNode" presStyleLbl="node1" presStyleIdx="0" presStyleCnt="4"/>
      <dgm:spPr/>
    </dgm:pt>
    <dgm:pt modelId="{7EE99F2A-258F-419F-9504-F39F39841524}" type="pres">
      <dgm:prSet presAssocID="{66A15DC4-F34C-40CA-A18C-8378C521ED1A}" presName="dstNode" presStyleLbl="node1" presStyleIdx="0" presStyleCnt="4"/>
      <dgm:spPr/>
    </dgm:pt>
    <dgm:pt modelId="{39A855B7-EFCE-45F6-82D0-0576BC30B6B5}" type="pres">
      <dgm:prSet presAssocID="{C99FC39B-A191-49FF-8414-F587A19355EF}" presName="text_1" presStyleLbl="node1" presStyleIdx="0" presStyleCnt="4">
        <dgm:presLayoutVars>
          <dgm:bulletEnabled val="1"/>
        </dgm:presLayoutVars>
      </dgm:prSet>
      <dgm:spPr/>
    </dgm:pt>
    <dgm:pt modelId="{B50CABAB-4FE9-428C-8309-E40C35A9D651}" type="pres">
      <dgm:prSet presAssocID="{C99FC39B-A191-49FF-8414-F587A19355EF}" presName="accent_1" presStyleCnt="0"/>
      <dgm:spPr/>
    </dgm:pt>
    <dgm:pt modelId="{068CAD24-9606-43DD-BC5B-D2D06B0732D7}" type="pres">
      <dgm:prSet presAssocID="{C99FC39B-A191-49FF-8414-F587A19355EF}" presName="accentRepeatNode" presStyleLbl="solidFgAcc1" presStyleIdx="0" presStyleCnt="4"/>
      <dgm:spPr/>
    </dgm:pt>
    <dgm:pt modelId="{622552BB-AC2B-4E52-A9BF-616DB6930AB8}" type="pres">
      <dgm:prSet presAssocID="{6603BFFC-7B9D-4250-BA4D-1B5074B9CDCC}" presName="text_2" presStyleLbl="node1" presStyleIdx="1" presStyleCnt="4">
        <dgm:presLayoutVars>
          <dgm:bulletEnabled val="1"/>
        </dgm:presLayoutVars>
      </dgm:prSet>
      <dgm:spPr/>
    </dgm:pt>
    <dgm:pt modelId="{167B34E4-B47B-4328-90ED-99519C599AFD}" type="pres">
      <dgm:prSet presAssocID="{6603BFFC-7B9D-4250-BA4D-1B5074B9CDCC}" presName="accent_2" presStyleCnt="0"/>
      <dgm:spPr/>
    </dgm:pt>
    <dgm:pt modelId="{24FA80D9-0DEC-4812-A161-3F51EC33EBE5}" type="pres">
      <dgm:prSet presAssocID="{6603BFFC-7B9D-4250-BA4D-1B5074B9CDCC}" presName="accentRepeatNode" presStyleLbl="solidFgAcc1" presStyleIdx="1" presStyleCnt="4"/>
      <dgm:spPr/>
    </dgm:pt>
    <dgm:pt modelId="{73F473BD-3F3C-4F25-BBF5-FB03A69C0828}" type="pres">
      <dgm:prSet presAssocID="{222E04BB-88A7-436F-AEA6-58C69A878F49}" presName="text_3" presStyleLbl="node1" presStyleIdx="2" presStyleCnt="4">
        <dgm:presLayoutVars>
          <dgm:bulletEnabled val="1"/>
        </dgm:presLayoutVars>
      </dgm:prSet>
      <dgm:spPr/>
    </dgm:pt>
    <dgm:pt modelId="{B3D568FD-C258-477D-8142-BE7C691396A5}" type="pres">
      <dgm:prSet presAssocID="{222E04BB-88A7-436F-AEA6-58C69A878F49}" presName="accent_3" presStyleCnt="0"/>
      <dgm:spPr/>
    </dgm:pt>
    <dgm:pt modelId="{3C19B86F-7EEF-4881-A98C-AB0F335F5784}" type="pres">
      <dgm:prSet presAssocID="{222E04BB-88A7-436F-AEA6-58C69A878F49}" presName="accentRepeatNode" presStyleLbl="solidFgAcc1" presStyleIdx="2" presStyleCnt="4"/>
      <dgm:spPr/>
    </dgm:pt>
    <dgm:pt modelId="{F9963788-2395-476A-A8CB-027FA145B4EF}" type="pres">
      <dgm:prSet presAssocID="{B319FAE2-3765-4BF3-8244-E7520DEAE540}" presName="text_4" presStyleLbl="node1" presStyleIdx="3" presStyleCnt="4">
        <dgm:presLayoutVars>
          <dgm:bulletEnabled val="1"/>
        </dgm:presLayoutVars>
      </dgm:prSet>
      <dgm:spPr/>
    </dgm:pt>
    <dgm:pt modelId="{EA137AEE-48CF-46DC-897F-B5CF0C17A341}" type="pres">
      <dgm:prSet presAssocID="{B319FAE2-3765-4BF3-8244-E7520DEAE540}" presName="accent_4" presStyleCnt="0"/>
      <dgm:spPr/>
    </dgm:pt>
    <dgm:pt modelId="{CB50AAE3-1065-40A1-955E-3B7E14BAA628}" type="pres">
      <dgm:prSet presAssocID="{B319FAE2-3765-4BF3-8244-E7520DEAE540}" presName="accentRepeatNode" presStyleLbl="solidFgAcc1" presStyleIdx="3" presStyleCnt="4"/>
      <dgm:spPr/>
    </dgm:pt>
  </dgm:ptLst>
  <dgm:cxnLst>
    <dgm:cxn modelId="{1902E60F-FAAB-4187-8CE3-6CAFE15CC6D5}" srcId="{222E04BB-88A7-436F-AEA6-58C69A878F49}" destId="{8CF47C46-AFA2-4133-BCF3-E81ADA245901}" srcOrd="0" destOrd="0" parTransId="{78E1DC55-7043-4CD0-83E1-208EDB62E58D}" sibTransId="{E2611111-E0D6-4CDF-9D72-8EF771D5FA0E}"/>
    <dgm:cxn modelId="{154C5A1B-FE71-4CD7-8A89-4738937E183B}" type="presOf" srcId="{5D2EA632-AE2B-4622-8842-BF98C503F08D}" destId="{F9963788-2395-476A-A8CB-027FA145B4EF}" srcOrd="0" destOrd="1" presId="urn:microsoft.com/office/officeart/2008/layout/VerticalCurvedList"/>
    <dgm:cxn modelId="{29A2A721-2225-4BA9-9787-0693879AD21C}" type="presOf" srcId="{222E04BB-88A7-436F-AEA6-58C69A878F49}" destId="{73F473BD-3F3C-4F25-BBF5-FB03A69C0828}" srcOrd="0" destOrd="0" presId="urn:microsoft.com/office/officeart/2008/layout/VerticalCurvedList"/>
    <dgm:cxn modelId="{43D8C03A-CB8B-4DE3-B17F-E59A35504DDB}" srcId="{B319FAE2-3765-4BF3-8244-E7520DEAE540}" destId="{5D2EA632-AE2B-4622-8842-BF98C503F08D}" srcOrd="0" destOrd="0" parTransId="{F73A9872-3D78-4D4B-9E92-DD526674DC43}" sibTransId="{CBCCA0AD-2314-44A4-A89B-63C768CDEA23}"/>
    <dgm:cxn modelId="{FB756E3E-604A-4628-9CE6-52941C7F150E}" type="presOf" srcId="{E8D57983-4E00-4AD2-A69B-7F4444CDB560}" destId="{FA53A114-638A-4B59-B4EA-64E3D9903C6A}" srcOrd="0" destOrd="0" presId="urn:microsoft.com/office/officeart/2008/layout/VerticalCurvedList"/>
    <dgm:cxn modelId="{9A98324D-4F7F-4D86-BCE9-9014A91E5337}" srcId="{C99FC39B-A191-49FF-8414-F587A19355EF}" destId="{DE8DC283-A616-4E12-B8C8-F0E7D0842E69}" srcOrd="0" destOrd="0" parTransId="{1391B2C3-9949-4D90-AAA9-89D1374D85AE}" sibTransId="{E8D57983-4E00-4AD2-A69B-7F4444CDB560}"/>
    <dgm:cxn modelId="{FB671E71-2C07-472C-BD59-C36F99F0B5C1}" type="presOf" srcId="{C99FC39B-A191-49FF-8414-F587A19355EF}" destId="{39A855B7-EFCE-45F6-82D0-0576BC30B6B5}" srcOrd="0" destOrd="0" presId="urn:microsoft.com/office/officeart/2008/layout/VerticalCurvedList"/>
    <dgm:cxn modelId="{612A8477-B4D4-4E28-AD84-423FF7EED180}" srcId="{B319FAE2-3765-4BF3-8244-E7520DEAE540}" destId="{B8F5A438-7D96-4474-8D4B-B0B5633C2CFC}" srcOrd="1" destOrd="0" parTransId="{FDC63B3F-3C4F-4B10-BD05-E71B503AB8D4}" sibTransId="{EF9CA1C3-4B48-4756-BF4E-965DABAC9A50}"/>
    <dgm:cxn modelId="{28219C7A-8805-4DCF-8D11-11536600441A}" srcId="{6603BFFC-7B9D-4250-BA4D-1B5074B9CDCC}" destId="{C3904771-43A0-4B09-BCC1-802CA4369066}" srcOrd="0" destOrd="0" parTransId="{BD447D22-724F-4C8D-BBFB-055D850FD9B1}" sibTransId="{AEDF0189-E1C0-441E-A108-0C26DA5D1487}"/>
    <dgm:cxn modelId="{D5109285-A1AC-4666-A9A4-4BEB48F41FEE}" srcId="{66A15DC4-F34C-40CA-A18C-8378C521ED1A}" destId="{B319FAE2-3765-4BF3-8244-E7520DEAE540}" srcOrd="3" destOrd="0" parTransId="{CFD67DA3-5827-4EAE-8718-5301F06E6595}" sibTransId="{E4739A8A-84B0-4DA9-A28A-B6F43EF96165}"/>
    <dgm:cxn modelId="{4A26A08C-CB61-4F08-A8F6-CAFA7507CA5F}" srcId="{66A15DC4-F34C-40CA-A18C-8378C521ED1A}" destId="{6603BFFC-7B9D-4250-BA4D-1B5074B9CDCC}" srcOrd="1" destOrd="0" parTransId="{A56294F9-96ED-4F80-AE78-46147E5794FF}" sibTransId="{ABB64D9F-808A-4E98-9B12-F0970CB98F9E}"/>
    <dgm:cxn modelId="{2D3F2C8D-5C16-4760-9D00-71FB61F7178F}" type="presOf" srcId="{6603BFFC-7B9D-4250-BA4D-1B5074B9CDCC}" destId="{622552BB-AC2B-4E52-A9BF-616DB6930AB8}" srcOrd="0" destOrd="0" presId="urn:microsoft.com/office/officeart/2008/layout/VerticalCurvedList"/>
    <dgm:cxn modelId="{94A19591-743E-45A6-86E9-4CCDEAF88A8D}" type="presOf" srcId="{DE8DC283-A616-4E12-B8C8-F0E7D0842E69}" destId="{39A855B7-EFCE-45F6-82D0-0576BC30B6B5}" srcOrd="0" destOrd="1" presId="urn:microsoft.com/office/officeart/2008/layout/VerticalCurvedList"/>
    <dgm:cxn modelId="{E86F0EA5-B85F-4677-A4F8-9B7F7D975F31}" type="presOf" srcId="{C3904771-43A0-4B09-BCC1-802CA4369066}" destId="{622552BB-AC2B-4E52-A9BF-616DB6930AB8}" srcOrd="0" destOrd="1" presId="urn:microsoft.com/office/officeart/2008/layout/VerticalCurvedList"/>
    <dgm:cxn modelId="{707952AE-7DEB-4AF5-B378-A7888A1354A5}" srcId="{66A15DC4-F34C-40CA-A18C-8378C521ED1A}" destId="{222E04BB-88A7-436F-AEA6-58C69A878F49}" srcOrd="2" destOrd="0" parTransId="{17210292-9B9D-416D-ADA8-B09B16D2CC1D}" sibTransId="{46810BE1-FA1D-409A-97A1-A681C6EEC85E}"/>
    <dgm:cxn modelId="{7E319BB5-070B-4250-BA32-7B75698D2EB9}" type="presOf" srcId="{8CF47C46-AFA2-4133-BCF3-E81ADA245901}" destId="{73F473BD-3F3C-4F25-BBF5-FB03A69C0828}" srcOrd="0" destOrd="1" presId="urn:microsoft.com/office/officeart/2008/layout/VerticalCurvedList"/>
    <dgm:cxn modelId="{114043B7-2501-416C-B8C4-73A0590E105A}" type="presOf" srcId="{B319FAE2-3765-4BF3-8244-E7520DEAE540}" destId="{F9963788-2395-476A-A8CB-027FA145B4EF}" srcOrd="0" destOrd="0" presId="urn:microsoft.com/office/officeart/2008/layout/VerticalCurvedList"/>
    <dgm:cxn modelId="{5BC904D3-3784-423C-A5FB-5476350E083F}" type="presOf" srcId="{66A15DC4-F34C-40CA-A18C-8378C521ED1A}" destId="{8FEE18A1-8D58-4B0E-B5E5-CFA613397ECD}" srcOrd="0" destOrd="0" presId="urn:microsoft.com/office/officeart/2008/layout/VerticalCurvedList"/>
    <dgm:cxn modelId="{77B0C8D5-AD74-4005-842F-2FAD9F0409C6}" type="presOf" srcId="{B8F5A438-7D96-4474-8D4B-B0B5633C2CFC}" destId="{F9963788-2395-476A-A8CB-027FA145B4EF}" srcOrd="0" destOrd="2" presId="urn:microsoft.com/office/officeart/2008/layout/VerticalCurvedList"/>
    <dgm:cxn modelId="{2ACB09E8-104E-45D6-9C21-6717951DAA19}" srcId="{66A15DC4-F34C-40CA-A18C-8378C521ED1A}" destId="{C99FC39B-A191-49FF-8414-F587A19355EF}" srcOrd="0" destOrd="0" parTransId="{60F5ECA0-230E-4AD0-8EB0-6D1F4D0A24E8}" sibTransId="{D87140A3-BE3A-4330-B538-0A716FDABF80}"/>
    <dgm:cxn modelId="{BA9E6420-CAD4-455C-8982-A927161543A8}" type="presParOf" srcId="{8FEE18A1-8D58-4B0E-B5E5-CFA613397ECD}" destId="{68C541FE-09FC-4EDD-AFEE-2CCCC160FFF6}" srcOrd="0" destOrd="0" presId="urn:microsoft.com/office/officeart/2008/layout/VerticalCurvedList"/>
    <dgm:cxn modelId="{26302E61-96A6-4C1C-8098-4CA814CDB094}" type="presParOf" srcId="{68C541FE-09FC-4EDD-AFEE-2CCCC160FFF6}" destId="{694527EE-9B6F-49A3-934D-00C5831BC572}" srcOrd="0" destOrd="0" presId="urn:microsoft.com/office/officeart/2008/layout/VerticalCurvedList"/>
    <dgm:cxn modelId="{952B486C-3099-4148-A7A6-212A11467352}" type="presParOf" srcId="{694527EE-9B6F-49A3-934D-00C5831BC572}" destId="{24060F93-F908-4C45-B31D-5F066641A181}" srcOrd="0" destOrd="0" presId="urn:microsoft.com/office/officeart/2008/layout/VerticalCurvedList"/>
    <dgm:cxn modelId="{9841714E-B27B-4C23-A933-B84F00EA5706}" type="presParOf" srcId="{694527EE-9B6F-49A3-934D-00C5831BC572}" destId="{FA53A114-638A-4B59-B4EA-64E3D9903C6A}" srcOrd="1" destOrd="0" presId="urn:microsoft.com/office/officeart/2008/layout/VerticalCurvedList"/>
    <dgm:cxn modelId="{09388C43-4A1E-4DC3-888F-6EF9313A881A}" type="presParOf" srcId="{694527EE-9B6F-49A3-934D-00C5831BC572}" destId="{A827CD60-5884-4B19-A1D9-3211B1FA8886}" srcOrd="2" destOrd="0" presId="urn:microsoft.com/office/officeart/2008/layout/VerticalCurvedList"/>
    <dgm:cxn modelId="{A76EA360-8582-4133-8EBD-CF91348A3897}" type="presParOf" srcId="{694527EE-9B6F-49A3-934D-00C5831BC572}" destId="{7EE99F2A-258F-419F-9504-F39F39841524}" srcOrd="3" destOrd="0" presId="urn:microsoft.com/office/officeart/2008/layout/VerticalCurvedList"/>
    <dgm:cxn modelId="{3B160870-61EB-4FC7-B953-AAEBC3A92B69}" type="presParOf" srcId="{68C541FE-09FC-4EDD-AFEE-2CCCC160FFF6}" destId="{39A855B7-EFCE-45F6-82D0-0576BC30B6B5}" srcOrd="1" destOrd="0" presId="urn:microsoft.com/office/officeart/2008/layout/VerticalCurvedList"/>
    <dgm:cxn modelId="{966692C2-CB40-4CC5-BDB9-F268F9C3902F}" type="presParOf" srcId="{68C541FE-09FC-4EDD-AFEE-2CCCC160FFF6}" destId="{B50CABAB-4FE9-428C-8309-E40C35A9D651}" srcOrd="2" destOrd="0" presId="urn:microsoft.com/office/officeart/2008/layout/VerticalCurvedList"/>
    <dgm:cxn modelId="{04F5A9D7-3EBD-41C6-B3A2-BC46FD367D71}" type="presParOf" srcId="{B50CABAB-4FE9-428C-8309-E40C35A9D651}" destId="{068CAD24-9606-43DD-BC5B-D2D06B0732D7}" srcOrd="0" destOrd="0" presId="urn:microsoft.com/office/officeart/2008/layout/VerticalCurvedList"/>
    <dgm:cxn modelId="{23317209-27BF-48C9-8AC9-BFD8C3C45E90}" type="presParOf" srcId="{68C541FE-09FC-4EDD-AFEE-2CCCC160FFF6}" destId="{622552BB-AC2B-4E52-A9BF-616DB6930AB8}" srcOrd="3" destOrd="0" presId="urn:microsoft.com/office/officeart/2008/layout/VerticalCurvedList"/>
    <dgm:cxn modelId="{A4DA491C-AD3D-46EE-BBD3-F3911305272A}" type="presParOf" srcId="{68C541FE-09FC-4EDD-AFEE-2CCCC160FFF6}" destId="{167B34E4-B47B-4328-90ED-99519C599AFD}" srcOrd="4" destOrd="0" presId="urn:microsoft.com/office/officeart/2008/layout/VerticalCurvedList"/>
    <dgm:cxn modelId="{A524AB6F-3EED-4B7B-A058-9549698A689A}" type="presParOf" srcId="{167B34E4-B47B-4328-90ED-99519C599AFD}" destId="{24FA80D9-0DEC-4812-A161-3F51EC33EBE5}" srcOrd="0" destOrd="0" presId="urn:microsoft.com/office/officeart/2008/layout/VerticalCurvedList"/>
    <dgm:cxn modelId="{20B35C60-2B27-4E99-9641-FE2B8EF1EC10}" type="presParOf" srcId="{68C541FE-09FC-4EDD-AFEE-2CCCC160FFF6}" destId="{73F473BD-3F3C-4F25-BBF5-FB03A69C0828}" srcOrd="5" destOrd="0" presId="urn:microsoft.com/office/officeart/2008/layout/VerticalCurvedList"/>
    <dgm:cxn modelId="{F00804F1-D02A-4E3A-B976-622DA6603853}" type="presParOf" srcId="{68C541FE-09FC-4EDD-AFEE-2CCCC160FFF6}" destId="{B3D568FD-C258-477D-8142-BE7C691396A5}" srcOrd="6" destOrd="0" presId="urn:microsoft.com/office/officeart/2008/layout/VerticalCurvedList"/>
    <dgm:cxn modelId="{8C08921B-37B9-4C91-9729-57CC04D5A54F}" type="presParOf" srcId="{B3D568FD-C258-477D-8142-BE7C691396A5}" destId="{3C19B86F-7EEF-4881-A98C-AB0F335F5784}" srcOrd="0" destOrd="0" presId="urn:microsoft.com/office/officeart/2008/layout/VerticalCurvedList"/>
    <dgm:cxn modelId="{6BF56ECA-66C2-41E7-ACF3-04C037D6A138}" type="presParOf" srcId="{68C541FE-09FC-4EDD-AFEE-2CCCC160FFF6}" destId="{F9963788-2395-476A-A8CB-027FA145B4EF}" srcOrd="7" destOrd="0" presId="urn:microsoft.com/office/officeart/2008/layout/VerticalCurvedList"/>
    <dgm:cxn modelId="{BA920A88-7931-49DD-9DB4-53FAB3E7981C}" type="presParOf" srcId="{68C541FE-09FC-4EDD-AFEE-2CCCC160FFF6}" destId="{EA137AEE-48CF-46DC-897F-B5CF0C17A341}" srcOrd="8" destOrd="0" presId="urn:microsoft.com/office/officeart/2008/layout/VerticalCurvedList"/>
    <dgm:cxn modelId="{5248B0E2-92A0-44BE-89AA-3862AD01E9C6}" type="presParOf" srcId="{EA137AEE-48CF-46DC-897F-B5CF0C17A341}" destId="{CB50AAE3-1065-40A1-955E-3B7E14BAA6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69FE1-1605-4B36-8795-D71CFAEDBE7A}">
      <dsp:nvSpPr>
        <dsp:cNvPr id="0" name=""/>
        <dsp:cNvSpPr/>
      </dsp:nvSpPr>
      <dsp:spPr>
        <a:xfrm rot="5400000">
          <a:off x="249210" y="1533248"/>
          <a:ext cx="932154" cy="10612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6DF07-D727-4BFF-9B65-BBA3269F281A}">
      <dsp:nvSpPr>
        <dsp:cNvPr id="0" name=""/>
        <dsp:cNvSpPr/>
      </dsp:nvSpPr>
      <dsp:spPr>
        <a:xfrm>
          <a:off x="2246" y="499935"/>
          <a:ext cx="1569199" cy="1098388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Port öffnen</a:t>
          </a:r>
        </a:p>
      </dsp:txBody>
      <dsp:txXfrm>
        <a:off x="55875" y="553564"/>
        <a:ext cx="1461941" cy="991130"/>
      </dsp:txXfrm>
    </dsp:sp>
    <dsp:sp modelId="{26509860-8451-4E81-A78A-220D9583893F}">
      <dsp:nvSpPr>
        <dsp:cNvPr id="0" name=""/>
        <dsp:cNvSpPr/>
      </dsp:nvSpPr>
      <dsp:spPr>
        <a:xfrm>
          <a:off x="1571446" y="604692"/>
          <a:ext cx="1141286" cy="88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F75C7-7C19-49C3-8425-B527160CA725}">
      <dsp:nvSpPr>
        <dsp:cNvPr id="0" name=""/>
        <dsp:cNvSpPr/>
      </dsp:nvSpPr>
      <dsp:spPr>
        <a:xfrm rot="5400000">
          <a:off x="1550244" y="2767101"/>
          <a:ext cx="932154" cy="10612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71777-06A4-4941-81E8-0E71A556219F}">
      <dsp:nvSpPr>
        <dsp:cNvPr id="0" name=""/>
        <dsp:cNvSpPr/>
      </dsp:nvSpPr>
      <dsp:spPr>
        <a:xfrm>
          <a:off x="1303279" y="1733789"/>
          <a:ext cx="1569199" cy="1098388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Port konfigurieren</a:t>
          </a:r>
        </a:p>
      </dsp:txBody>
      <dsp:txXfrm>
        <a:off x="1356908" y="1787418"/>
        <a:ext cx="1461941" cy="991130"/>
      </dsp:txXfrm>
    </dsp:sp>
    <dsp:sp modelId="{78663588-2508-4258-B8AA-880DA12EA827}">
      <dsp:nvSpPr>
        <dsp:cNvPr id="0" name=""/>
        <dsp:cNvSpPr/>
      </dsp:nvSpPr>
      <dsp:spPr>
        <a:xfrm>
          <a:off x="2872479" y="1838545"/>
          <a:ext cx="1141286" cy="88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9155E-747D-4303-8FC1-6D0294522666}">
      <dsp:nvSpPr>
        <dsp:cNvPr id="0" name=""/>
        <dsp:cNvSpPr/>
      </dsp:nvSpPr>
      <dsp:spPr>
        <a:xfrm>
          <a:off x="2604312" y="2967642"/>
          <a:ext cx="1569199" cy="1098388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Auf Arduino warten</a:t>
          </a:r>
        </a:p>
      </dsp:txBody>
      <dsp:txXfrm>
        <a:off x="2657941" y="3021271"/>
        <a:ext cx="1461941" cy="991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3A114-638A-4B59-B4EA-64E3D9903C6A}">
      <dsp:nvSpPr>
        <dsp:cNvPr id="0" name=""/>
        <dsp:cNvSpPr/>
      </dsp:nvSpPr>
      <dsp:spPr>
        <a:xfrm>
          <a:off x="-5498835" y="-841915"/>
          <a:ext cx="6547296" cy="6547296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855B7-EFCE-45F6-82D0-0576BC30B6B5}">
      <dsp:nvSpPr>
        <dsp:cNvPr id="0" name=""/>
        <dsp:cNvSpPr/>
      </dsp:nvSpPr>
      <dsp:spPr>
        <a:xfrm>
          <a:off x="548874" y="373903"/>
          <a:ext cx="5479312" cy="748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88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Plattformunabhängige GUI-Bibliothek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Windows / Linux / OSX / iOS / Android</a:t>
          </a:r>
        </a:p>
      </dsp:txBody>
      <dsp:txXfrm>
        <a:off x="548874" y="373903"/>
        <a:ext cx="5479312" cy="748195"/>
      </dsp:txXfrm>
    </dsp:sp>
    <dsp:sp modelId="{068CAD24-9606-43DD-BC5B-D2D06B0732D7}">
      <dsp:nvSpPr>
        <dsp:cNvPr id="0" name=""/>
        <dsp:cNvSpPr/>
      </dsp:nvSpPr>
      <dsp:spPr>
        <a:xfrm>
          <a:off x="81251" y="280378"/>
          <a:ext cx="935244" cy="935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552BB-AC2B-4E52-A9BF-616DB6930AB8}">
      <dsp:nvSpPr>
        <dsp:cNvPr id="0" name=""/>
        <dsp:cNvSpPr/>
      </dsp:nvSpPr>
      <dsp:spPr>
        <a:xfrm>
          <a:off x="977831" y="1496390"/>
          <a:ext cx="5050355" cy="748195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88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Kein Cross-Compiler nötig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Einmaliges kompilieren auf der Zielplattform (Raspbian Stretch)</a:t>
          </a:r>
        </a:p>
      </dsp:txBody>
      <dsp:txXfrm>
        <a:off x="977831" y="1496390"/>
        <a:ext cx="5050355" cy="748195"/>
      </dsp:txXfrm>
    </dsp:sp>
    <dsp:sp modelId="{24FA80D9-0DEC-4812-A161-3F51EC33EBE5}">
      <dsp:nvSpPr>
        <dsp:cNvPr id="0" name=""/>
        <dsp:cNvSpPr/>
      </dsp:nvSpPr>
      <dsp:spPr>
        <a:xfrm>
          <a:off x="510209" y="1402866"/>
          <a:ext cx="935244" cy="935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473BD-3F3C-4F25-BBF5-FB03A69C0828}">
      <dsp:nvSpPr>
        <dsp:cNvPr id="0" name=""/>
        <dsp:cNvSpPr/>
      </dsp:nvSpPr>
      <dsp:spPr>
        <a:xfrm>
          <a:off x="977831" y="2618878"/>
          <a:ext cx="5050355" cy="748195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88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C++ / Qt Bibliotheken (nicht GUI)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Qt bietet auch eine große Auswahl an nicht GUI Bibliotheken</a:t>
          </a:r>
        </a:p>
      </dsp:txBody>
      <dsp:txXfrm>
        <a:off x="977831" y="2618878"/>
        <a:ext cx="5050355" cy="748195"/>
      </dsp:txXfrm>
    </dsp:sp>
    <dsp:sp modelId="{3C19B86F-7EEF-4881-A98C-AB0F335F5784}">
      <dsp:nvSpPr>
        <dsp:cNvPr id="0" name=""/>
        <dsp:cNvSpPr/>
      </dsp:nvSpPr>
      <dsp:spPr>
        <a:xfrm>
          <a:off x="510209" y="2525354"/>
          <a:ext cx="935244" cy="935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63788-2395-476A-A8CB-027FA145B4EF}">
      <dsp:nvSpPr>
        <dsp:cNvPr id="0" name=""/>
        <dsp:cNvSpPr/>
      </dsp:nvSpPr>
      <dsp:spPr>
        <a:xfrm>
          <a:off x="548874" y="3741366"/>
          <a:ext cx="5479312" cy="748195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88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Entwicklungsumgebung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Qt Creator (Direkte Entwicklung auf dem Raspberry möglich)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Sehr gute Dokumentation / Große Community </a:t>
          </a:r>
        </a:p>
      </dsp:txBody>
      <dsp:txXfrm>
        <a:off x="548874" y="3741366"/>
        <a:ext cx="5479312" cy="748195"/>
      </dsp:txXfrm>
    </dsp:sp>
    <dsp:sp modelId="{CB50AAE3-1065-40A1-955E-3B7E14BAA628}">
      <dsp:nvSpPr>
        <dsp:cNvPr id="0" name=""/>
        <dsp:cNvSpPr/>
      </dsp:nvSpPr>
      <dsp:spPr>
        <a:xfrm>
          <a:off x="81251" y="3647841"/>
          <a:ext cx="935244" cy="935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Gleichzeige Verwendung: Es müssen lediglich zwei Dateien bearbeitet werden</a:t>
            </a:r>
          </a:p>
          <a:p>
            <a:r>
              <a:rPr lang="de-DE" dirty="0"/>
              <a:t>Bzw. unkommentiert werden. </a:t>
            </a:r>
          </a:p>
          <a:p>
            <a:r>
              <a:rPr lang="de-DE" dirty="0"/>
              <a:t>HDMI &amp; Touch </a:t>
            </a:r>
            <a:r>
              <a:rPr lang="de-DE" dirty="0">
                <a:sym typeface="Wingdings" panose="05000000000000000000" pitchFamily="2" charset="2"/>
              </a:rPr>
              <a:t> Touch hat Auflösung von Monitor oder Monitor hat Auflösung</a:t>
            </a:r>
          </a:p>
          <a:p>
            <a:r>
              <a:rPr lang="de-DE" dirty="0">
                <a:sym typeface="Wingdings" panose="05000000000000000000" pitchFamily="2" charset="2"/>
              </a:rPr>
              <a:t>Von Touch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93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Port öffnen:		</a:t>
            </a:r>
            <a:r>
              <a:rPr lang="de-DE" dirty="0" err="1"/>
              <a:t>usleep</a:t>
            </a:r>
            <a:r>
              <a:rPr lang="de-DE" dirty="0"/>
              <a:t> (200000)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warten für 20 Millisekunden</a:t>
            </a:r>
          </a:p>
          <a:p>
            <a:r>
              <a:rPr lang="de-DE" dirty="0"/>
              <a:t>Port konfigurieren: 	Baudrate für Lesen und Schreiben setzen </a:t>
            </a:r>
            <a:r>
              <a:rPr lang="de-DE" dirty="0">
                <a:sym typeface="Wingdings" panose="05000000000000000000" pitchFamily="2" charset="2"/>
              </a:rPr>
              <a:t> muss mit Arduino übereinstimmen</a:t>
            </a:r>
          </a:p>
          <a:p>
            <a:r>
              <a:rPr lang="de-DE" dirty="0">
                <a:sym typeface="Wingdings" panose="05000000000000000000" pitchFamily="2" charset="2"/>
              </a:rPr>
              <a:t>Auf Arduino warten:	</a:t>
            </a:r>
            <a:r>
              <a:rPr lang="de-DE" dirty="0" err="1">
                <a:sym typeface="Wingdings" panose="05000000000000000000" pitchFamily="2" charset="2"/>
              </a:rPr>
              <a:t>sleep</a:t>
            </a:r>
            <a:r>
              <a:rPr lang="de-DE" dirty="0">
                <a:sym typeface="Wingdings" panose="05000000000000000000" pitchFamily="2" charset="2"/>
              </a:rPr>
              <a:t>(3)  für 3 Sekunden warten weil Arduino neu startet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10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1: alle von Qt bereitgestellten Methoden sind auf jeder Plattform nutzbar</a:t>
            </a:r>
          </a:p>
          <a:p>
            <a:r>
              <a:rPr lang="de-DE" dirty="0"/>
              <a:t>Zu 2: Entwicklung z.B. auf Windows Rechner </a:t>
            </a:r>
            <a:r>
              <a:rPr lang="de-DE" dirty="0">
                <a:sym typeface="Wingdings" panose="05000000000000000000" pitchFamily="2" charset="2"/>
              </a:rPr>
              <a:t> Layout / Grundlegende Funktionalität</a:t>
            </a:r>
          </a:p>
          <a:p>
            <a:r>
              <a:rPr lang="de-DE" dirty="0">
                <a:sym typeface="Wingdings" panose="05000000000000000000" pitchFamily="2" charset="2"/>
              </a:rPr>
              <a:t>Zu 3: z.B. </a:t>
            </a:r>
            <a:r>
              <a:rPr lang="de-DE" dirty="0" err="1">
                <a:sym typeface="Wingdings" panose="05000000000000000000" pitchFamily="2" charset="2"/>
              </a:rPr>
              <a:t>Qstrings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Qlists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Qvector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Zu 4: Qt bietet den Qt Creator an  Entwicklungsumgebung mit Designer</a:t>
            </a:r>
          </a:p>
          <a:p>
            <a:r>
              <a:rPr lang="de-DE" dirty="0">
                <a:sym typeface="Wingdings" panose="05000000000000000000" pitchFamily="2" charset="2"/>
              </a:rPr>
              <a:t>         Qt Creator für alle Os verfügbar</a:t>
            </a:r>
          </a:p>
          <a:p>
            <a:r>
              <a:rPr lang="de-DE" dirty="0">
                <a:sym typeface="Wingdings" panose="05000000000000000000" pitchFamily="2" charset="2"/>
              </a:rPr>
              <a:t>         Ausgezeichnete Dokumentation und direkt enthaltene Beispiele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76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emit</a:t>
            </a:r>
            <a:r>
              <a:rPr lang="de-DE" dirty="0"/>
              <a:t> schickt ein Signal an </a:t>
            </a:r>
            <a:r>
              <a:rPr lang="de-DE" dirty="0" err="1"/>
              <a:t>HomeWindow</a:t>
            </a:r>
            <a:endParaRPr lang="de-DE" dirty="0"/>
          </a:p>
          <a:p>
            <a:r>
              <a:rPr lang="de-DE" dirty="0" err="1"/>
              <a:t>HomeWindow</a:t>
            </a:r>
            <a:r>
              <a:rPr lang="de-DE" dirty="0"/>
              <a:t> wartet auf Signal von </a:t>
            </a:r>
            <a:r>
              <a:rPr lang="de-DE" dirty="0" err="1"/>
              <a:t>OperationModeWidget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86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Florian Boemmel</a:t>
            </a:r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Florian Boemmel</a:t>
            </a:r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0A3F08-FD76-436C-8513-28A686B7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Display: 	Joy-IT		TFT		3.2 Zoll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8BEE1-F25E-465F-B0E5-F01451D5F5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Touchdisplay Raspberry Pi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AF43F-9575-4F2B-922E-5FFEA790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C589FC-050A-4E5A-823D-C4C84E7EF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38" y="2283034"/>
            <a:ext cx="2102124" cy="210212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6AC1B78-AAE9-4D46-BFFB-FEC45122B333}"/>
              </a:ext>
            </a:extLst>
          </p:cNvPr>
          <p:cNvSpPr txBox="1"/>
          <p:nvPr/>
        </p:nvSpPr>
        <p:spPr>
          <a:xfrm>
            <a:off x="0" y="4695272"/>
            <a:ext cx="9122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Vorteil:     - Kann direkt auf den GPIO‘s installiert werden </a:t>
            </a:r>
          </a:p>
          <a:p>
            <a:r>
              <a:rPr lang="de-DE" dirty="0"/>
              <a:t>                  - Gleichzeitige Verwendung von Touchdisplay und einem angeschlossenen Monitor 	   über HDMI </a:t>
            </a:r>
          </a:p>
          <a:p>
            <a:r>
              <a:rPr lang="de-DE" dirty="0"/>
              <a:t>Nachteil:  - 26 der 40 verfügbaren GPIO‘s werden durch das Display belegt </a:t>
            </a:r>
          </a:p>
        </p:txBody>
      </p:sp>
    </p:spTree>
    <p:extLst>
      <p:ext uri="{BB962C8B-B14F-4D97-AF65-F5344CB8AC3E}">
        <p14:creationId xmlns:p14="http://schemas.microsoft.com/office/powerpoint/2010/main" val="3768698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921673F-910A-455F-8D4B-66DEC9F7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Screenshot mit Werten, Wegschreiben der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8872A-B0C3-428D-8846-E67CC3F1B1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Sensorwerte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4B681A-132E-49B9-A00C-AE0F1F98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30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8AA4F43-A06D-496A-A25C-258F139D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7EA4FB-1FC0-4D61-AFA0-48522302E5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Sensorwerte wegschreiben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0B12E4-4F3F-436E-B089-3C06C4708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31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975AB23-8D7C-49D0-8C2A-1D185427E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089225"/>
              </p:ext>
            </p:extLst>
          </p:nvPr>
        </p:nvGraphicFramePr>
        <p:xfrm>
          <a:off x="190501" y="1446213"/>
          <a:ext cx="4175759" cy="4565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E1994-6635-4598-88E0-B3CBD441FE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Serieller Port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AB72E1-4613-47CF-8D2F-5D3A25AC0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940F453-D45D-42D0-AC4E-72CDA5E3A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8040" y="3413760"/>
            <a:ext cx="5775960" cy="381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A1D0620-90AF-457C-921E-768168D30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1059" y="4856480"/>
            <a:ext cx="3276600" cy="2190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EADBBAE-FC1A-401D-85C4-D9A8764B7B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5010" y="2329974"/>
            <a:ext cx="7137108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426B8-E488-4B13-8816-C1699C1976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Warum Qt?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0923C8-1055-4C93-BEF6-97F02E7E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FB11536-B849-488F-956C-FF73AF7F8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892309"/>
              </p:ext>
            </p:extLst>
          </p:nvPr>
        </p:nvGraphicFramePr>
        <p:xfrm>
          <a:off x="1524000" y="1232534"/>
          <a:ext cx="6096000" cy="486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219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23B2BB-E612-44CB-8CF7-8CB78AF7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313" y="1446213"/>
            <a:ext cx="6929086" cy="46005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9C0F7-04A2-424A-9380-910493C84E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Layout und genereller Aufbau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3F716-DEEA-4596-BF7F-71C818FC0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330D40-C6E6-4FCE-A2DA-4FAE17BBC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51" y="2153271"/>
            <a:ext cx="3028950" cy="22669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82EFC-EB24-40A2-8297-C5DD4861F5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Startseite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204AE-BC4F-4C6E-8846-EC5F5435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D9BAAA25-7799-448D-ADBC-96C2B3AC1121}"/>
              </a:ext>
            </a:extLst>
          </p:cNvPr>
          <p:cNvSpPr/>
          <p:nvPr/>
        </p:nvSpPr>
        <p:spPr>
          <a:xfrm rot="4302039">
            <a:off x="3212464" y="826432"/>
            <a:ext cx="178075" cy="28621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869954-C315-48BD-BC65-A04A3CFE214A}"/>
              </a:ext>
            </a:extLst>
          </p:cNvPr>
          <p:cNvSpPr txBox="1"/>
          <p:nvPr/>
        </p:nvSpPr>
        <p:spPr>
          <a:xfrm>
            <a:off x="4705925" y="1608935"/>
            <a:ext cx="25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Startet die Initialisierung</a:t>
            </a: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3F6F7E47-E1B1-4595-B9A1-E496014B7878}"/>
              </a:ext>
            </a:extLst>
          </p:cNvPr>
          <p:cNvSpPr/>
          <p:nvPr/>
        </p:nvSpPr>
        <p:spPr>
          <a:xfrm flipH="1">
            <a:off x="388528" y="4477401"/>
            <a:ext cx="181779" cy="5713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C0DE1F-C9D2-4ACD-9C73-27A5C77DEDB2}"/>
              </a:ext>
            </a:extLst>
          </p:cNvPr>
          <p:cNvSpPr txBox="1"/>
          <p:nvPr/>
        </p:nvSpPr>
        <p:spPr>
          <a:xfrm>
            <a:off x="0" y="5048786"/>
            <a:ext cx="358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Blinkt bei Warnungen / Fehler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Zeigt Meldungen an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ADDAE16-6E27-4693-A81D-24DF2798AA66}"/>
              </a:ext>
            </a:extLst>
          </p:cNvPr>
          <p:cNvSpPr txBox="1"/>
          <p:nvPr/>
        </p:nvSpPr>
        <p:spPr>
          <a:xfrm>
            <a:off x="3772819" y="3971563"/>
            <a:ext cx="183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Öffnet das Menü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CE08EC5-5683-4CA9-B690-D733E2F2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501" y="2365279"/>
            <a:ext cx="5799922" cy="7872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45A164E-EC7A-4BCC-ACF4-7A7DAF325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99" y="3724216"/>
            <a:ext cx="3019425" cy="2247900"/>
          </a:xfrm>
          <a:prstGeom prst="rect">
            <a:avLst/>
          </a:prstGeom>
        </p:spPr>
      </p:pic>
      <p:sp>
        <p:nvSpPr>
          <p:cNvPr id="18" name="Pfeil: nach oben 17">
            <a:extLst>
              <a:ext uri="{FF2B5EF4-FFF2-40B4-BE49-F238E27FC236}">
                <a16:creationId xmlns:a16="http://schemas.microsoft.com/office/drawing/2014/main" id="{64544EAF-60B3-4331-B453-61259FF9A4CA}"/>
              </a:ext>
            </a:extLst>
          </p:cNvPr>
          <p:cNvSpPr/>
          <p:nvPr/>
        </p:nvSpPr>
        <p:spPr>
          <a:xfrm rot="5400000" flipH="1">
            <a:off x="4497286" y="3011125"/>
            <a:ext cx="214728" cy="26785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6C530-8163-4397-B626-F99D80A7C7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Warnungen und Fehler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E5AD21-8358-421F-87D0-863C6905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B720CD-3D27-486F-9AFE-649AFC596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7" y="1923725"/>
            <a:ext cx="3048000" cy="2257425"/>
          </a:xfrm>
          <a:prstGeom prst="rect">
            <a:avLst/>
          </a:prstGeom>
        </p:spPr>
      </p:pic>
      <p:sp>
        <p:nvSpPr>
          <p:cNvPr id="9" name="Pfeil: gebogen 8">
            <a:extLst>
              <a:ext uri="{FF2B5EF4-FFF2-40B4-BE49-F238E27FC236}">
                <a16:creationId xmlns:a16="http://schemas.microsoft.com/office/drawing/2014/main" id="{9D410D95-A3AE-434E-9D76-316E3F1EE996}"/>
              </a:ext>
            </a:extLst>
          </p:cNvPr>
          <p:cNvSpPr/>
          <p:nvPr/>
        </p:nvSpPr>
        <p:spPr>
          <a:xfrm>
            <a:off x="539826" y="2945844"/>
            <a:ext cx="5260897" cy="732393"/>
          </a:xfrm>
          <a:prstGeom prst="bentArrow">
            <a:avLst>
              <a:gd name="adj1" fmla="val 25000"/>
              <a:gd name="adj2" fmla="val 24113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C745AFF-DDAA-46A3-B261-97386C4D6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3" y="1840944"/>
            <a:ext cx="3197609" cy="2340206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5EEE7CD-6507-4DC4-B954-DD4C94B9E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72" y="4850606"/>
            <a:ext cx="32194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635E21-E505-4714-AEA1-7AD8E0C64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715" y="1670050"/>
            <a:ext cx="3028950" cy="22574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0A8F8-912E-4C50-A49B-D2640E32A1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Auswahl der Modi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FD558-31FD-43C5-AD91-D078E2E01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E75E6CD-8597-4741-90EE-434C88708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199" y="1670049"/>
            <a:ext cx="4962525" cy="22574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756EFDF-4B92-43CC-8A71-660DB1E3BA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78434"/>
          <a:stretch/>
        </p:blipFill>
        <p:spPr>
          <a:xfrm>
            <a:off x="167640" y="4446285"/>
            <a:ext cx="8823960" cy="14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4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B9DD1-E319-4937-8903-FED97F517D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Controllersteuerung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32D352-4151-4D21-8772-9D6C9687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D2BA498-D19B-466D-A1B3-D4962C489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8" y="1604236"/>
            <a:ext cx="3048000" cy="2257425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A0BC3E2-5979-45B1-A4A5-A71B677E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64" y="1604235"/>
            <a:ext cx="3048000" cy="2257425"/>
          </a:xfrm>
          <a:prstGeom prst="rect">
            <a:avLst/>
          </a:prstGeom>
        </p:spPr>
      </p:pic>
      <p:sp>
        <p:nvSpPr>
          <p:cNvPr id="18" name="Pfeil: nach oben 17">
            <a:extLst>
              <a:ext uri="{FF2B5EF4-FFF2-40B4-BE49-F238E27FC236}">
                <a16:creationId xmlns:a16="http://schemas.microsoft.com/office/drawing/2014/main" id="{3C55C162-13C0-4C87-A08E-E1D53EC2A400}"/>
              </a:ext>
            </a:extLst>
          </p:cNvPr>
          <p:cNvSpPr/>
          <p:nvPr/>
        </p:nvSpPr>
        <p:spPr>
          <a:xfrm rot="5400000" flipH="1">
            <a:off x="4299194" y="1527371"/>
            <a:ext cx="173153" cy="297938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80102DC-40E7-45FA-9139-B3F512FC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079" y="4804405"/>
            <a:ext cx="3048000" cy="1009650"/>
          </a:xfrm>
          <a:prstGeom prst="rect">
            <a:avLst/>
          </a:prstGeom>
        </p:spPr>
      </p:pic>
      <p:sp>
        <p:nvSpPr>
          <p:cNvPr id="20" name="Pfeil: nach oben 19">
            <a:extLst>
              <a:ext uri="{FF2B5EF4-FFF2-40B4-BE49-F238E27FC236}">
                <a16:creationId xmlns:a16="http://schemas.microsoft.com/office/drawing/2014/main" id="{991D9C1E-B840-4AE9-8C18-5EF930B35125}"/>
              </a:ext>
            </a:extLst>
          </p:cNvPr>
          <p:cNvSpPr/>
          <p:nvPr/>
        </p:nvSpPr>
        <p:spPr>
          <a:xfrm rot="10800000" flipH="1">
            <a:off x="4380483" y="3054830"/>
            <a:ext cx="191517" cy="161366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6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7FBD4F-AE70-4725-8736-F821C4A3A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1" y="1571185"/>
            <a:ext cx="3048000" cy="2257425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F7A25-6D63-488F-8BD3-52A38886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Uhrsteuerung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F329F-A540-4EA3-8410-10F9D35AE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42F58C-D2F8-42EB-A40D-767665446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48" y="1571184"/>
            <a:ext cx="3048000" cy="2257425"/>
          </a:xfrm>
          <a:prstGeom prst="rect">
            <a:avLst/>
          </a:prstGeom>
        </p:spPr>
      </p:pic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30A31DDF-CA17-4C50-AA97-205B30EE1F7B}"/>
              </a:ext>
            </a:extLst>
          </p:cNvPr>
          <p:cNvSpPr/>
          <p:nvPr/>
        </p:nvSpPr>
        <p:spPr>
          <a:xfrm rot="5400000" flipH="1">
            <a:off x="4306779" y="1472286"/>
            <a:ext cx="173153" cy="297938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D25CD39C-B1CC-4DE1-BF6C-8336B22F1207}"/>
              </a:ext>
            </a:extLst>
          </p:cNvPr>
          <p:cNvSpPr/>
          <p:nvPr/>
        </p:nvSpPr>
        <p:spPr>
          <a:xfrm rot="10800000" flipH="1">
            <a:off x="4297596" y="3048555"/>
            <a:ext cx="191517" cy="161366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E2A4039-D867-4960-861D-8B76B354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616" y="4923831"/>
            <a:ext cx="26574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3848"/>
      </p:ext>
    </p:extLst>
  </p:cSld>
  <p:clrMapOvr>
    <a:masterClrMapping/>
  </p:clrMapOvr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Bildschirmpräsentation (4:3)</PresentationFormat>
  <Paragraphs>62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Sans</vt:lpstr>
      <vt:lpstr>Symbol</vt:lpstr>
      <vt:lpstr>Wingdings</vt:lpstr>
      <vt:lpstr>OTH PP Master (AM)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Flo</dc:creator>
  <cp:keywords/>
  <dc:description/>
  <cp:lastModifiedBy>Windows-Benutzer</cp:lastModifiedBy>
  <cp:revision>296</cp:revision>
  <dcterms:created xsi:type="dcterms:W3CDTF">2015-01-30T12:09:18Z</dcterms:created>
  <dcterms:modified xsi:type="dcterms:W3CDTF">2018-01-08T19:29:18Z</dcterms:modified>
  <cp:category/>
</cp:coreProperties>
</file>