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73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75" autoAdjust="0"/>
    <p:restoredTop sz="77348" autoAdjust="0"/>
  </p:normalViewPr>
  <p:slideViewPr>
    <p:cSldViewPr snapToGrid="0">
      <p:cViewPr varScale="1">
        <p:scale>
          <a:sx n="108" d="100"/>
          <a:sy n="108" d="100"/>
        </p:scale>
        <p:origin x="224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13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39D998-7C81-4674-9065-53EB4AB65F35}" type="datetimeFigureOut">
              <a:rPr lang="de-DE" smtClean="0"/>
              <a:t>14.12.17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95CA66-DF19-45D8-A688-06CE59CBFD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26839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30BD91-377E-4138-8E26-866633B26280}" type="datetimeFigureOut">
              <a:rPr lang="de-DE" smtClean="0"/>
              <a:t>14.12.17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8642E4-BB48-400A-ABBD-2D60BB3E51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3830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mtClean="0"/>
              <a:t>Adaptive</a:t>
            </a:r>
            <a:r>
              <a:rPr lang="de-DE" baseline="0" smtClean="0"/>
              <a:t> </a:t>
            </a:r>
            <a:r>
              <a:rPr lang="de-DE" baseline="0" dirty="0" smtClean="0"/>
              <a:t>= Lernfähig </a:t>
            </a:r>
            <a:r>
              <a:rPr lang="de-DE" baseline="0" smtClean="0"/>
              <a:t>/ Anpassungsfähig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8642E4-BB48-400A-ABBD-2D60BB3E5194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4600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"/>
          <p:cNvSpPr>
            <a:spLocks noGrp="1"/>
          </p:cNvSpPr>
          <p:nvPr>
            <p:ph idx="1"/>
          </p:nvPr>
        </p:nvSpPr>
        <p:spPr>
          <a:xfrm>
            <a:off x="280796" y="1446245"/>
            <a:ext cx="8567927" cy="45999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4000"/>
              </a:lnSpc>
              <a:spcBef>
                <a:spcPts val="0"/>
              </a:spcBef>
              <a:spcAft>
                <a:spcPts val="1000"/>
              </a:spcAft>
              <a:buFontTx/>
              <a:buNone/>
              <a:defRPr sz="4000">
                <a:latin typeface="Calibri" charset="0"/>
                <a:ea typeface="Calibri" charset="0"/>
                <a:cs typeface="Calibri" charset="0"/>
              </a:defRPr>
            </a:lvl1pPr>
            <a:lvl2pPr marL="0">
              <a:lnSpc>
                <a:spcPts val="3360"/>
              </a:lnSpc>
              <a:spcBef>
                <a:spcPts val="500"/>
              </a:spcBef>
              <a:defRPr sz="2800">
                <a:latin typeface="Calibri" charset="0"/>
                <a:ea typeface="Calibri" charset="0"/>
                <a:cs typeface="Calibri" charset="0"/>
              </a:defRPr>
            </a:lvl2pPr>
            <a:lvl3pPr marL="468000" indent="-228600">
              <a:lnSpc>
                <a:spcPts val="2600"/>
              </a:lnSpc>
              <a:buFont typeface="Symbol" panose="05050102010706020507" pitchFamily="18" charset="2"/>
              <a:buChar char="-"/>
              <a:defRPr sz="2000">
                <a:latin typeface="Calibri" charset="0"/>
                <a:ea typeface="Calibri" charset="0"/>
                <a:cs typeface="Calibri" charset="0"/>
              </a:defRPr>
            </a:lvl3pPr>
            <a:lvl4pPr marL="720000" indent="-228600">
              <a:lnSpc>
                <a:spcPts val="2600"/>
              </a:lnSpc>
              <a:buFont typeface="Lucida Sans" panose="020B0602030504020204" pitchFamily="34" charset="0"/>
              <a:buChar char="∙"/>
              <a:defRPr sz="2000">
                <a:latin typeface="Calibri" charset="0"/>
                <a:ea typeface="Calibri" charset="0"/>
                <a:cs typeface="Calibri" charset="0"/>
              </a:defRPr>
            </a:lvl4pPr>
            <a:lvl5pPr marL="1080000" indent="-342900">
              <a:lnSpc>
                <a:spcPts val="2600"/>
              </a:lnSpc>
              <a:buFont typeface="Lucida Sans" panose="020B0602030504020204" pitchFamily="34" charset="0"/>
              <a:buChar char="­"/>
              <a:defRPr sz="20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Header"/>
          <p:cNvSpPr>
            <a:spLocks noGrp="1"/>
          </p:cNvSpPr>
          <p:nvPr>
            <p:ph sz="quarter" idx="13"/>
          </p:nvPr>
        </p:nvSpPr>
        <p:spPr>
          <a:xfrm>
            <a:off x="2917372" y="128058"/>
            <a:ext cx="5931352" cy="872067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7" name="Footer"/>
          <p:cNvSpPr>
            <a:spLocks noGrp="1"/>
          </p:cNvSpPr>
          <p:nvPr>
            <p:ph type="ftr" sz="quarter" idx="3"/>
          </p:nvPr>
        </p:nvSpPr>
        <p:spPr>
          <a:xfrm>
            <a:off x="0" y="6356351"/>
            <a:ext cx="9122118" cy="501649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16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de-DE" dirty="0" smtClean="0"/>
              <a:t>Datenverarbeitung in der Technik</a:t>
            </a:r>
            <a:endParaRPr lang="de-DE" dirty="0"/>
          </a:p>
        </p:txBody>
      </p:sp>
      <p:sp>
        <p:nvSpPr>
          <p:cNvPr id="10" name="Footer"/>
          <p:cNvSpPr txBox="1">
            <a:spLocks/>
          </p:cNvSpPr>
          <p:nvPr userDrawn="1"/>
        </p:nvSpPr>
        <p:spPr>
          <a:xfrm>
            <a:off x="3110" y="6359460"/>
            <a:ext cx="8114523" cy="501649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ctr" defTabSz="914400" rtl="0" eaLnBrk="1" latinLnBrk="0" hangingPunct="1">
              <a:defRPr sz="16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400" dirty="0" smtClean="0"/>
              <a:t>“Name des Autors“</a:t>
            </a:r>
            <a:endParaRPr lang="de-DE" sz="1400" dirty="0"/>
          </a:p>
        </p:txBody>
      </p:sp>
      <p:sp>
        <p:nvSpPr>
          <p:cNvPr id="11" name="Footer"/>
          <p:cNvSpPr txBox="1">
            <a:spLocks/>
          </p:cNvSpPr>
          <p:nvPr userDrawn="1"/>
        </p:nvSpPr>
        <p:spPr>
          <a:xfrm>
            <a:off x="3111" y="6359460"/>
            <a:ext cx="8963607" cy="501649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ctr" defTabSz="914400" rtl="0" eaLnBrk="1" latinLnBrk="0" hangingPunct="1">
              <a:defRPr sz="16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2A31C80-CDC8-1B49-805C-73C5B144F68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99135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"/>
          <p:cNvSpPr>
            <a:spLocks noGrp="1"/>
          </p:cNvSpPr>
          <p:nvPr>
            <p:ph idx="1"/>
          </p:nvPr>
        </p:nvSpPr>
        <p:spPr>
          <a:xfrm>
            <a:off x="280796" y="1446244"/>
            <a:ext cx="8567927" cy="459999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4000">
                <a:latin typeface="Calibri" charset="0"/>
                <a:ea typeface="Calibri" charset="0"/>
                <a:cs typeface="Calibri" charset="0"/>
              </a:defRPr>
            </a:lvl1pPr>
            <a:lvl2pPr marL="0">
              <a:lnSpc>
                <a:spcPct val="100000"/>
              </a:lnSpc>
              <a:spcBef>
                <a:spcPts val="0"/>
              </a:spcBef>
              <a:defRPr sz="2800">
                <a:latin typeface="Calibri" charset="0"/>
                <a:ea typeface="Calibri" charset="0"/>
                <a:cs typeface="Calibri" charset="0"/>
              </a:defRPr>
            </a:lvl2pPr>
            <a:lvl3pPr marL="468000" indent="-228600">
              <a:lnSpc>
                <a:spcPct val="1000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2000">
                <a:latin typeface="Calibri" charset="0"/>
                <a:ea typeface="Calibri" charset="0"/>
                <a:cs typeface="Calibri" charset="0"/>
              </a:defRPr>
            </a:lvl3pPr>
            <a:lvl4pPr marL="720000" indent="-228600">
              <a:lnSpc>
                <a:spcPct val="100000"/>
              </a:lnSpc>
              <a:spcBef>
                <a:spcPts val="0"/>
              </a:spcBef>
              <a:buFont typeface="Lucida Sans" panose="020B0602030504020204" pitchFamily="34" charset="0"/>
              <a:buChar char="∙"/>
              <a:defRPr sz="2000">
                <a:latin typeface="Calibri" charset="0"/>
                <a:ea typeface="Calibri" charset="0"/>
                <a:cs typeface="Calibri" charset="0"/>
              </a:defRPr>
            </a:lvl4pPr>
            <a:lvl5pPr marL="1080000" indent="-342900">
              <a:lnSpc>
                <a:spcPct val="100000"/>
              </a:lnSpc>
              <a:spcBef>
                <a:spcPts val="0"/>
              </a:spcBef>
              <a:buFont typeface="Lucida Sans" panose="020B0602030504020204" pitchFamily="34" charset="0"/>
              <a:buChar char="­"/>
              <a:defRPr sz="20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Header"/>
          <p:cNvSpPr>
            <a:spLocks noGrp="1"/>
          </p:cNvSpPr>
          <p:nvPr>
            <p:ph sz="quarter" idx="13"/>
          </p:nvPr>
        </p:nvSpPr>
        <p:spPr>
          <a:xfrm>
            <a:off x="2917372" y="128058"/>
            <a:ext cx="5931352" cy="872067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 i="1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7" name="Footer"/>
          <p:cNvSpPr>
            <a:spLocks noGrp="1"/>
          </p:cNvSpPr>
          <p:nvPr>
            <p:ph type="ftr" sz="quarter" idx="3"/>
          </p:nvPr>
        </p:nvSpPr>
        <p:spPr>
          <a:xfrm>
            <a:off x="0" y="6356351"/>
            <a:ext cx="9122118" cy="501649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16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de-DE" dirty="0" smtClean="0"/>
              <a:t>Datenverarbeitung in der Technik</a:t>
            </a:r>
            <a:endParaRPr lang="de-DE" dirty="0"/>
          </a:p>
        </p:txBody>
      </p:sp>
      <p:sp>
        <p:nvSpPr>
          <p:cNvPr id="10" name="Footer"/>
          <p:cNvSpPr txBox="1">
            <a:spLocks/>
          </p:cNvSpPr>
          <p:nvPr userDrawn="1"/>
        </p:nvSpPr>
        <p:spPr>
          <a:xfrm>
            <a:off x="3110" y="6359460"/>
            <a:ext cx="8114523" cy="501649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ctr" defTabSz="914400" rtl="0" eaLnBrk="1" latinLnBrk="0" hangingPunct="1">
              <a:defRPr sz="16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400" dirty="0" smtClean="0"/>
              <a:t>“Name des Autors“</a:t>
            </a:r>
            <a:endParaRPr lang="de-DE" sz="1400" dirty="0"/>
          </a:p>
        </p:txBody>
      </p:sp>
      <p:sp>
        <p:nvSpPr>
          <p:cNvPr id="11" name="Footer"/>
          <p:cNvSpPr txBox="1">
            <a:spLocks/>
          </p:cNvSpPr>
          <p:nvPr userDrawn="1"/>
        </p:nvSpPr>
        <p:spPr>
          <a:xfrm>
            <a:off x="3111" y="6359460"/>
            <a:ext cx="8963607" cy="501649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ctr" defTabSz="914400" rtl="0" eaLnBrk="1" latinLnBrk="0" hangingPunct="1">
              <a:defRPr sz="16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2A31C80-CDC8-1B49-805C-73C5B144F68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47937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Bild gro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"/>
          <p:cNvSpPr>
            <a:spLocks noGrp="1"/>
          </p:cNvSpPr>
          <p:nvPr>
            <p:ph type="pic" sz="quarter" idx="13"/>
          </p:nvPr>
        </p:nvSpPr>
        <p:spPr>
          <a:xfrm>
            <a:off x="280986" y="1890000"/>
            <a:ext cx="8567737" cy="4146906"/>
          </a:xfrm>
          <a:prstGeom prst="rect">
            <a:avLst/>
          </a:prstGeom>
        </p:spPr>
      </p:sp>
      <p:sp>
        <p:nvSpPr>
          <p:cNvPr id="4" name="Headline"/>
          <p:cNvSpPr>
            <a:spLocks noGrp="1"/>
          </p:cNvSpPr>
          <p:nvPr>
            <p:ph idx="1"/>
          </p:nvPr>
        </p:nvSpPr>
        <p:spPr>
          <a:xfrm>
            <a:off x="280796" y="1460007"/>
            <a:ext cx="8567927" cy="3132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500"/>
              </a:spcBef>
              <a:buFontTx/>
              <a:buNone/>
              <a:defRPr sz="2000" b="1">
                <a:latin typeface="Calibri" charset="0"/>
                <a:ea typeface="Calibri" charset="0"/>
                <a:cs typeface="Calibri" charset="0"/>
              </a:defRPr>
            </a:lvl1pPr>
            <a:lvl2pPr marL="457200" indent="0">
              <a:lnSpc>
                <a:spcPct val="100000"/>
              </a:lnSpc>
              <a:spcBef>
                <a:spcPts val="500"/>
              </a:spcBef>
              <a:buFontTx/>
              <a:buNone/>
              <a:defRPr sz="2000" b="1">
                <a:latin typeface="Lucida Sans" panose="020B0602030504020204" pitchFamily="34" charset="0"/>
              </a:defRPr>
            </a:lvl2pPr>
            <a:lvl3pPr marL="914400" indent="0">
              <a:lnSpc>
                <a:spcPct val="100000"/>
              </a:lnSpc>
              <a:spcBef>
                <a:spcPts val="500"/>
              </a:spcBef>
              <a:buFontTx/>
              <a:buNone/>
              <a:defRPr sz="2000" b="1">
                <a:latin typeface="Lucida Sans" panose="020B0602030504020204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500"/>
              </a:spcBef>
              <a:buFontTx/>
              <a:buNone/>
              <a:defRPr sz="2000" b="1">
                <a:latin typeface="Lucida Sans" panose="020B0602030504020204" pitchFamily="34" charset="0"/>
              </a:defRPr>
            </a:lvl4pPr>
            <a:lvl5pPr marL="2057400" indent="-228600">
              <a:lnSpc>
                <a:spcPts val="2600"/>
              </a:lnSpc>
              <a:buFont typeface="Symbol" panose="05050102010706020507" pitchFamily="18" charset="2"/>
              <a:buChar char="-"/>
              <a:defRPr sz="2000">
                <a:latin typeface="Lucida Sans" panose="020B060203050402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2" name="Header"/>
          <p:cNvSpPr>
            <a:spLocks noGrp="1"/>
          </p:cNvSpPr>
          <p:nvPr>
            <p:ph sz="quarter" idx="14"/>
          </p:nvPr>
        </p:nvSpPr>
        <p:spPr>
          <a:xfrm>
            <a:off x="2929812" y="128058"/>
            <a:ext cx="5918911" cy="872067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8" name="Footer"/>
          <p:cNvSpPr>
            <a:spLocks noGrp="1"/>
          </p:cNvSpPr>
          <p:nvPr>
            <p:ph type="ftr" sz="quarter" idx="3"/>
          </p:nvPr>
        </p:nvSpPr>
        <p:spPr>
          <a:xfrm>
            <a:off x="0" y="6356351"/>
            <a:ext cx="9122118" cy="501649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16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de-DE" dirty="0" smtClean="0"/>
              <a:t>Datenverarbeitung in der Technik</a:t>
            </a:r>
            <a:endParaRPr lang="de-DE" dirty="0"/>
          </a:p>
        </p:txBody>
      </p:sp>
      <p:sp>
        <p:nvSpPr>
          <p:cNvPr id="9" name="Footer"/>
          <p:cNvSpPr txBox="1">
            <a:spLocks/>
          </p:cNvSpPr>
          <p:nvPr userDrawn="1"/>
        </p:nvSpPr>
        <p:spPr>
          <a:xfrm>
            <a:off x="3110" y="6359460"/>
            <a:ext cx="8114523" cy="501649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ctr" defTabSz="914400" rtl="0" eaLnBrk="1" latinLnBrk="0" hangingPunct="1">
              <a:defRPr sz="16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400" dirty="0" smtClean="0"/>
              <a:t>“Name des Autors“</a:t>
            </a:r>
            <a:endParaRPr lang="de-DE" sz="1400" dirty="0"/>
          </a:p>
        </p:txBody>
      </p:sp>
      <p:sp>
        <p:nvSpPr>
          <p:cNvPr id="10" name="Footer"/>
          <p:cNvSpPr txBox="1">
            <a:spLocks/>
          </p:cNvSpPr>
          <p:nvPr userDrawn="1"/>
        </p:nvSpPr>
        <p:spPr>
          <a:xfrm>
            <a:off x="3111" y="6359460"/>
            <a:ext cx="8963607" cy="501649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ctr" defTabSz="914400" rtl="0" eaLnBrk="1" latinLnBrk="0" hangingPunct="1">
              <a:defRPr sz="16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2A31C80-CDC8-1B49-805C-73C5B144F68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387569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unterschrift"/>
          <p:cNvSpPr>
            <a:spLocks noGrp="1"/>
          </p:cNvSpPr>
          <p:nvPr>
            <p:ph sz="quarter" idx="20"/>
          </p:nvPr>
        </p:nvSpPr>
        <p:spPr>
          <a:xfrm>
            <a:off x="4665132" y="5613722"/>
            <a:ext cx="4183591" cy="45538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lang="de-DE" sz="1400" dirty="0">
                <a:latin typeface="Lucida Sans" panose="020B0602030504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10" name="Bildplatzhalter"/>
          <p:cNvSpPr>
            <a:spLocks noGrp="1"/>
          </p:cNvSpPr>
          <p:nvPr>
            <p:ph type="pic" sz="quarter" idx="14"/>
          </p:nvPr>
        </p:nvSpPr>
        <p:spPr>
          <a:xfrm>
            <a:off x="4665133" y="1474237"/>
            <a:ext cx="4183592" cy="3989014"/>
          </a:xfrm>
          <a:prstGeom prst="rect">
            <a:avLst/>
          </a:prstGeom>
        </p:spPr>
      </p:sp>
      <p:sp>
        <p:nvSpPr>
          <p:cNvPr id="13" name="Text"/>
          <p:cNvSpPr>
            <a:spLocks noGrp="1"/>
          </p:cNvSpPr>
          <p:nvPr>
            <p:ph idx="21"/>
          </p:nvPr>
        </p:nvSpPr>
        <p:spPr>
          <a:xfrm>
            <a:off x="280797" y="1474237"/>
            <a:ext cx="4187032" cy="45948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600"/>
              </a:lnSpc>
              <a:buFontTx/>
              <a:buNone/>
              <a:defRPr sz="2000" b="1">
                <a:latin typeface="Calibri" charset="0"/>
                <a:ea typeface="Calibri" charset="0"/>
                <a:cs typeface="Calibri" charset="0"/>
              </a:defRPr>
            </a:lvl1pPr>
            <a:lvl2pPr marL="0">
              <a:lnSpc>
                <a:spcPts val="2600"/>
              </a:lnSpc>
              <a:spcBef>
                <a:spcPts val="500"/>
              </a:spcBef>
              <a:defRPr sz="2000">
                <a:latin typeface="Calibri" charset="0"/>
                <a:ea typeface="Calibri" charset="0"/>
                <a:cs typeface="Calibri" charset="0"/>
              </a:defRPr>
            </a:lvl2pPr>
            <a:lvl3pPr marL="468000" indent="-228600">
              <a:lnSpc>
                <a:spcPts val="2600"/>
              </a:lnSpc>
              <a:buSzPct val="100000"/>
              <a:buFont typeface="Symbol" panose="05050102010706020507" pitchFamily="18" charset="2"/>
              <a:buChar char="-"/>
              <a:defRPr sz="2000">
                <a:latin typeface="Calibri" charset="0"/>
                <a:ea typeface="Calibri" charset="0"/>
                <a:cs typeface="Calibri" charset="0"/>
              </a:defRPr>
            </a:lvl3pPr>
            <a:lvl4pPr marL="720000" indent="-228600">
              <a:lnSpc>
                <a:spcPts val="2600"/>
              </a:lnSpc>
              <a:buFont typeface="Lucida Sans" panose="020B0602030504020204" pitchFamily="34" charset="0"/>
              <a:buChar char="∙"/>
              <a:defRPr sz="2000">
                <a:latin typeface="Calibri" charset="0"/>
                <a:ea typeface="Calibri" charset="0"/>
                <a:cs typeface="Calibri" charset="0"/>
              </a:defRPr>
            </a:lvl4pPr>
            <a:lvl5pPr marL="900000" indent="-180000">
              <a:lnSpc>
                <a:spcPts val="2600"/>
              </a:lnSpc>
              <a:spcBef>
                <a:spcPts val="500"/>
              </a:spcBef>
              <a:buSzPct val="100000"/>
              <a:buFont typeface="Lucida Sans" panose="020B0602030504020204" pitchFamily="34" charset="0"/>
              <a:buChar char="­"/>
              <a:defRPr sz="20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Header"/>
          <p:cNvSpPr>
            <a:spLocks noGrp="1"/>
          </p:cNvSpPr>
          <p:nvPr>
            <p:ph sz="quarter" idx="13"/>
          </p:nvPr>
        </p:nvSpPr>
        <p:spPr>
          <a:xfrm>
            <a:off x="2920482" y="128058"/>
            <a:ext cx="5928241" cy="872067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9" name="Footer"/>
          <p:cNvSpPr>
            <a:spLocks noGrp="1"/>
          </p:cNvSpPr>
          <p:nvPr>
            <p:ph type="ftr" sz="quarter" idx="3"/>
          </p:nvPr>
        </p:nvSpPr>
        <p:spPr>
          <a:xfrm>
            <a:off x="0" y="6356351"/>
            <a:ext cx="9122118" cy="501649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16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de-DE" dirty="0" smtClean="0"/>
              <a:t>Datenverarbeitung in der Technik</a:t>
            </a:r>
            <a:endParaRPr lang="de-DE" dirty="0"/>
          </a:p>
        </p:txBody>
      </p:sp>
      <p:sp>
        <p:nvSpPr>
          <p:cNvPr id="12" name="Footer"/>
          <p:cNvSpPr txBox="1">
            <a:spLocks/>
          </p:cNvSpPr>
          <p:nvPr userDrawn="1"/>
        </p:nvSpPr>
        <p:spPr>
          <a:xfrm>
            <a:off x="3110" y="6359460"/>
            <a:ext cx="8114523" cy="501649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ctr" defTabSz="914400" rtl="0" eaLnBrk="1" latinLnBrk="0" hangingPunct="1">
              <a:defRPr sz="16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400" dirty="0" smtClean="0"/>
              <a:t>“Name des Autors“</a:t>
            </a:r>
            <a:endParaRPr lang="de-DE" sz="1400" dirty="0"/>
          </a:p>
        </p:txBody>
      </p:sp>
      <p:sp>
        <p:nvSpPr>
          <p:cNvPr id="14" name="Footer"/>
          <p:cNvSpPr txBox="1">
            <a:spLocks/>
          </p:cNvSpPr>
          <p:nvPr userDrawn="1"/>
        </p:nvSpPr>
        <p:spPr>
          <a:xfrm>
            <a:off x="3111" y="6359460"/>
            <a:ext cx="8963607" cy="501649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ctr" defTabSz="914400" rtl="0" eaLnBrk="1" latinLnBrk="0" hangingPunct="1">
              <a:defRPr sz="16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2A31C80-CDC8-1B49-805C-73C5B144F68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1514863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xt+4im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6"/>
          <p:cNvSpPr>
            <a:spLocks noGrp="1"/>
          </p:cNvSpPr>
          <p:nvPr>
            <p:ph type="pic" sz="quarter" idx="22"/>
          </p:nvPr>
        </p:nvSpPr>
        <p:spPr>
          <a:xfrm>
            <a:off x="4665133" y="1394687"/>
            <a:ext cx="2041200" cy="1941188"/>
          </a:xfrm>
          <a:prstGeom prst="rect">
            <a:avLst/>
          </a:prstGeom>
        </p:spPr>
      </p:sp>
      <p:sp>
        <p:nvSpPr>
          <p:cNvPr id="12" name="Bildplatzhalter 7"/>
          <p:cNvSpPr>
            <a:spLocks noGrp="1"/>
          </p:cNvSpPr>
          <p:nvPr>
            <p:ph type="pic" sz="quarter" idx="15"/>
          </p:nvPr>
        </p:nvSpPr>
        <p:spPr>
          <a:xfrm>
            <a:off x="6807599" y="1394687"/>
            <a:ext cx="2041200" cy="1941187"/>
          </a:xfrm>
          <a:prstGeom prst="rect">
            <a:avLst/>
          </a:prstGeom>
        </p:spPr>
      </p:sp>
      <p:sp>
        <p:nvSpPr>
          <p:cNvPr id="16" name="Bildunterschrift"/>
          <p:cNvSpPr>
            <a:spLocks noGrp="1"/>
          </p:cNvSpPr>
          <p:nvPr>
            <p:ph sz="quarter" idx="23"/>
          </p:nvPr>
        </p:nvSpPr>
        <p:spPr>
          <a:xfrm>
            <a:off x="4665132" y="3460608"/>
            <a:ext cx="2041202" cy="1625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lang="de-DE" sz="1400" dirty="0">
                <a:latin typeface="Lucida Sans" panose="020B0602030504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20" name="Bildunterschrift"/>
          <p:cNvSpPr>
            <a:spLocks noGrp="1"/>
          </p:cNvSpPr>
          <p:nvPr>
            <p:ph sz="quarter" idx="24"/>
          </p:nvPr>
        </p:nvSpPr>
        <p:spPr>
          <a:xfrm>
            <a:off x="6807599" y="3460855"/>
            <a:ext cx="2041202" cy="1625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lang="de-DE" sz="1400" dirty="0">
                <a:latin typeface="Lucida Sans" panose="020B0602030504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25" name="Bildplatzhalter 6"/>
          <p:cNvSpPr>
            <a:spLocks noGrp="1"/>
          </p:cNvSpPr>
          <p:nvPr>
            <p:ph type="pic" sz="quarter" idx="25"/>
          </p:nvPr>
        </p:nvSpPr>
        <p:spPr>
          <a:xfrm>
            <a:off x="4665055" y="3875272"/>
            <a:ext cx="2041200" cy="1941188"/>
          </a:xfrm>
          <a:prstGeom prst="rect">
            <a:avLst/>
          </a:prstGeom>
        </p:spPr>
      </p:sp>
      <p:sp>
        <p:nvSpPr>
          <p:cNvPr id="26" name="Bildplatzhalter 7"/>
          <p:cNvSpPr>
            <a:spLocks noGrp="1"/>
          </p:cNvSpPr>
          <p:nvPr>
            <p:ph type="pic" sz="quarter" idx="26"/>
          </p:nvPr>
        </p:nvSpPr>
        <p:spPr>
          <a:xfrm>
            <a:off x="6807521" y="3875272"/>
            <a:ext cx="2041200" cy="1941187"/>
          </a:xfrm>
          <a:prstGeom prst="rect">
            <a:avLst/>
          </a:prstGeom>
        </p:spPr>
      </p:sp>
      <p:sp>
        <p:nvSpPr>
          <p:cNvPr id="27" name="Bildunterschrift"/>
          <p:cNvSpPr>
            <a:spLocks noGrp="1"/>
          </p:cNvSpPr>
          <p:nvPr>
            <p:ph sz="quarter" idx="27"/>
          </p:nvPr>
        </p:nvSpPr>
        <p:spPr>
          <a:xfrm>
            <a:off x="4665054" y="5941193"/>
            <a:ext cx="2041202" cy="1625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lang="de-DE" sz="1400" dirty="0">
                <a:latin typeface="Lucida Sans" panose="020B0602030504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28" name="Bildunterschrift"/>
          <p:cNvSpPr>
            <a:spLocks noGrp="1"/>
          </p:cNvSpPr>
          <p:nvPr>
            <p:ph sz="quarter" idx="28"/>
          </p:nvPr>
        </p:nvSpPr>
        <p:spPr>
          <a:xfrm>
            <a:off x="6807521" y="5941440"/>
            <a:ext cx="2041202" cy="1625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lang="de-DE" sz="1400" dirty="0">
                <a:latin typeface="Lucida Sans" panose="020B0602030504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32" name="Header"/>
          <p:cNvSpPr>
            <a:spLocks noGrp="1"/>
          </p:cNvSpPr>
          <p:nvPr>
            <p:ph sz="quarter" idx="13"/>
          </p:nvPr>
        </p:nvSpPr>
        <p:spPr>
          <a:xfrm>
            <a:off x="2892490" y="128058"/>
            <a:ext cx="5956233" cy="872067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33" name="Text"/>
          <p:cNvSpPr>
            <a:spLocks noGrp="1"/>
          </p:cNvSpPr>
          <p:nvPr>
            <p:ph idx="21"/>
          </p:nvPr>
        </p:nvSpPr>
        <p:spPr>
          <a:xfrm>
            <a:off x="280797" y="1394688"/>
            <a:ext cx="4187032" cy="467441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600"/>
              </a:lnSpc>
              <a:buFontTx/>
              <a:buNone/>
              <a:defRPr sz="2000" b="1">
                <a:latin typeface="Calibri" charset="0"/>
                <a:ea typeface="Calibri" charset="0"/>
                <a:cs typeface="Calibri" charset="0"/>
              </a:defRPr>
            </a:lvl1pPr>
            <a:lvl2pPr marL="0">
              <a:lnSpc>
                <a:spcPts val="2600"/>
              </a:lnSpc>
              <a:spcBef>
                <a:spcPts val="500"/>
              </a:spcBef>
              <a:defRPr sz="2000">
                <a:latin typeface="Calibri" charset="0"/>
                <a:ea typeface="Calibri" charset="0"/>
                <a:cs typeface="Calibri" charset="0"/>
              </a:defRPr>
            </a:lvl2pPr>
            <a:lvl3pPr marL="468000" indent="-228600">
              <a:lnSpc>
                <a:spcPts val="2600"/>
              </a:lnSpc>
              <a:buSzPct val="100000"/>
              <a:buFont typeface="Symbol" panose="05050102010706020507" pitchFamily="18" charset="2"/>
              <a:buChar char="-"/>
              <a:defRPr sz="2000">
                <a:latin typeface="Calibri" charset="0"/>
                <a:ea typeface="Calibri" charset="0"/>
                <a:cs typeface="Calibri" charset="0"/>
              </a:defRPr>
            </a:lvl3pPr>
            <a:lvl4pPr marL="720000" indent="-228600">
              <a:lnSpc>
                <a:spcPts val="2600"/>
              </a:lnSpc>
              <a:buFont typeface="Lucida Sans" panose="020B0602030504020204" pitchFamily="34" charset="0"/>
              <a:buChar char="∙"/>
              <a:defRPr sz="2000">
                <a:latin typeface="Calibri" charset="0"/>
                <a:ea typeface="Calibri" charset="0"/>
                <a:cs typeface="Calibri" charset="0"/>
              </a:defRPr>
            </a:lvl4pPr>
            <a:lvl5pPr marL="900000" indent="-180000">
              <a:lnSpc>
                <a:spcPts val="2600"/>
              </a:lnSpc>
              <a:spcBef>
                <a:spcPts val="500"/>
              </a:spcBef>
              <a:buSzPct val="100000"/>
              <a:buFont typeface="Lucida Sans" panose="020B0602030504020204" pitchFamily="34" charset="0"/>
              <a:buChar char="­"/>
              <a:defRPr sz="20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Footer"/>
          <p:cNvSpPr>
            <a:spLocks noGrp="1"/>
          </p:cNvSpPr>
          <p:nvPr>
            <p:ph type="ftr" sz="quarter" idx="3"/>
          </p:nvPr>
        </p:nvSpPr>
        <p:spPr>
          <a:xfrm>
            <a:off x="0" y="6356351"/>
            <a:ext cx="9122118" cy="501649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16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de-DE" dirty="0" smtClean="0"/>
              <a:t>Datenverarbeitung in der Technik</a:t>
            </a:r>
            <a:endParaRPr lang="de-DE" dirty="0"/>
          </a:p>
        </p:txBody>
      </p:sp>
      <p:sp>
        <p:nvSpPr>
          <p:cNvPr id="17" name="Footer"/>
          <p:cNvSpPr txBox="1">
            <a:spLocks/>
          </p:cNvSpPr>
          <p:nvPr userDrawn="1"/>
        </p:nvSpPr>
        <p:spPr>
          <a:xfrm>
            <a:off x="3110" y="6359460"/>
            <a:ext cx="8114523" cy="501649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ctr" defTabSz="914400" rtl="0" eaLnBrk="1" latinLnBrk="0" hangingPunct="1">
              <a:defRPr sz="16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400" dirty="0" smtClean="0"/>
              <a:t>“Name des Autors“</a:t>
            </a:r>
            <a:endParaRPr lang="de-DE" sz="1400" dirty="0"/>
          </a:p>
        </p:txBody>
      </p:sp>
      <p:sp>
        <p:nvSpPr>
          <p:cNvPr id="18" name="Footer"/>
          <p:cNvSpPr txBox="1">
            <a:spLocks/>
          </p:cNvSpPr>
          <p:nvPr userDrawn="1"/>
        </p:nvSpPr>
        <p:spPr>
          <a:xfrm>
            <a:off x="3111" y="6359460"/>
            <a:ext cx="8963607" cy="501649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ctr" defTabSz="914400" rtl="0" eaLnBrk="1" latinLnBrk="0" hangingPunct="1">
              <a:defRPr sz="16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2A31C80-CDC8-1B49-805C-73C5B144F68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9473649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xt+4img/Logos ext=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Bildunterschrift 4"/>
          <p:cNvSpPr>
            <a:spLocks noGrp="1"/>
          </p:cNvSpPr>
          <p:nvPr>
            <p:ph sz="quarter" idx="28"/>
          </p:nvPr>
        </p:nvSpPr>
        <p:spPr>
          <a:xfrm>
            <a:off x="6807521" y="5941440"/>
            <a:ext cx="2041202" cy="1625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lang="de-DE" sz="1400" dirty="0">
                <a:latin typeface="Lucida Sans" panose="020B0602030504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24" name="Bildplatzhalter 4"/>
          <p:cNvSpPr>
            <a:spLocks noGrp="1"/>
          </p:cNvSpPr>
          <p:nvPr>
            <p:ph type="pic" sz="quarter" idx="26"/>
          </p:nvPr>
        </p:nvSpPr>
        <p:spPr>
          <a:xfrm>
            <a:off x="6807521" y="3875272"/>
            <a:ext cx="2041200" cy="1941187"/>
          </a:xfrm>
          <a:prstGeom prst="rect">
            <a:avLst/>
          </a:prstGeom>
        </p:spPr>
      </p:sp>
      <p:sp>
        <p:nvSpPr>
          <p:cNvPr id="29" name="Bildunterschrift 3"/>
          <p:cNvSpPr>
            <a:spLocks noGrp="1"/>
          </p:cNvSpPr>
          <p:nvPr>
            <p:ph sz="quarter" idx="27"/>
          </p:nvPr>
        </p:nvSpPr>
        <p:spPr>
          <a:xfrm>
            <a:off x="4665054" y="5941193"/>
            <a:ext cx="2041202" cy="1625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lang="de-DE" sz="1400" dirty="0">
                <a:latin typeface="Lucida Sans" panose="020B0602030504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30" name="Bildplatzhalter 3"/>
          <p:cNvSpPr>
            <a:spLocks noGrp="1"/>
          </p:cNvSpPr>
          <p:nvPr>
            <p:ph type="pic" sz="quarter" idx="25"/>
          </p:nvPr>
        </p:nvSpPr>
        <p:spPr>
          <a:xfrm>
            <a:off x="4665055" y="3875272"/>
            <a:ext cx="2041200" cy="1941188"/>
          </a:xfrm>
          <a:prstGeom prst="rect">
            <a:avLst/>
          </a:prstGeom>
        </p:spPr>
      </p:sp>
      <p:sp>
        <p:nvSpPr>
          <p:cNvPr id="31" name="Bildunterschrift 2"/>
          <p:cNvSpPr>
            <a:spLocks noGrp="1"/>
          </p:cNvSpPr>
          <p:nvPr>
            <p:ph sz="quarter" idx="24"/>
          </p:nvPr>
        </p:nvSpPr>
        <p:spPr>
          <a:xfrm>
            <a:off x="6807599" y="3460855"/>
            <a:ext cx="2041202" cy="1625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lang="de-DE" sz="1400" dirty="0">
                <a:latin typeface="Lucida Sans" panose="020B0602030504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32" name="Bildplatzhalter 2"/>
          <p:cNvSpPr>
            <a:spLocks noGrp="1"/>
          </p:cNvSpPr>
          <p:nvPr>
            <p:ph type="pic" sz="quarter" idx="15"/>
          </p:nvPr>
        </p:nvSpPr>
        <p:spPr>
          <a:xfrm>
            <a:off x="6807599" y="1394687"/>
            <a:ext cx="2041200" cy="1941187"/>
          </a:xfrm>
          <a:prstGeom prst="rect">
            <a:avLst/>
          </a:prstGeom>
        </p:spPr>
      </p:sp>
      <p:sp>
        <p:nvSpPr>
          <p:cNvPr id="33" name="Bildunterschrift 1"/>
          <p:cNvSpPr>
            <a:spLocks noGrp="1"/>
          </p:cNvSpPr>
          <p:nvPr>
            <p:ph sz="quarter" idx="23"/>
          </p:nvPr>
        </p:nvSpPr>
        <p:spPr>
          <a:xfrm>
            <a:off x="4665132" y="3460608"/>
            <a:ext cx="2041202" cy="1625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lang="de-DE" sz="1400" dirty="0">
                <a:latin typeface="Lucida Sans" panose="020B0602030504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34" name="Bildplatzhalter 1"/>
          <p:cNvSpPr>
            <a:spLocks noGrp="1"/>
          </p:cNvSpPr>
          <p:nvPr>
            <p:ph type="pic" sz="quarter" idx="22"/>
          </p:nvPr>
        </p:nvSpPr>
        <p:spPr>
          <a:xfrm>
            <a:off x="4665133" y="1394687"/>
            <a:ext cx="2041200" cy="1941188"/>
          </a:xfrm>
          <a:prstGeom prst="rect">
            <a:avLst/>
          </a:prstGeom>
        </p:spPr>
      </p:sp>
      <p:sp>
        <p:nvSpPr>
          <p:cNvPr id="35" name="Text"/>
          <p:cNvSpPr>
            <a:spLocks noGrp="1"/>
          </p:cNvSpPr>
          <p:nvPr>
            <p:ph idx="21"/>
          </p:nvPr>
        </p:nvSpPr>
        <p:spPr>
          <a:xfrm>
            <a:off x="280797" y="1394688"/>
            <a:ext cx="4187032" cy="467441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600"/>
              </a:lnSpc>
              <a:buFontTx/>
              <a:buNone/>
              <a:defRPr sz="2000" b="1">
                <a:latin typeface="Calibri" charset="0"/>
                <a:ea typeface="Calibri" charset="0"/>
                <a:cs typeface="Calibri" charset="0"/>
              </a:defRPr>
            </a:lvl1pPr>
            <a:lvl2pPr marL="0">
              <a:lnSpc>
                <a:spcPts val="2600"/>
              </a:lnSpc>
              <a:spcBef>
                <a:spcPts val="500"/>
              </a:spcBef>
              <a:defRPr sz="2000">
                <a:latin typeface="Calibri" charset="0"/>
                <a:ea typeface="Calibri" charset="0"/>
                <a:cs typeface="Calibri" charset="0"/>
              </a:defRPr>
            </a:lvl2pPr>
            <a:lvl3pPr marL="468000" indent="-228600">
              <a:lnSpc>
                <a:spcPts val="2600"/>
              </a:lnSpc>
              <a:buSzPct val="100000"/>
              <a:buFont typeface="Symbol" panose="05050102010706020507" pitchFamily="18" charset="2"/>
              <a:buChar char="-"/>
              <a:defRPr sz="2000">
                <a:latin typeface="Calibri" charset="0"/>
                <a:ea typeface="Calibri" charset="0"/>
                <a:cs typeface="Calibri" charset="0"/>
              </a:defRPr>
            </a:lvl3pPr>
            <a:lvl4pPr marL="720000" indent="-228600">
              <a:lnSpc>
                <a:spcPts val="2600"/>
              </a:lnSpc>
              <a:buFont typeface="Lucida Sans" panose="020B0602030504020204" pitchFamily="34" charset="0"/>
              <a:buChar char="∙"/>
              <a:defRPr sz="2000">
                <a:latin typeface="Calibri" charset="0"/>
                <a:ea typeface="Calibri" charset="0"/>
                <a:cs typeface="Calibri" charset="0"/>
              </a:defRPr>
            </a:lvl4pPr>
            <a:lvl5pPr marL="900000" indent="-180000">
              <a:lnSpc>
                <a:spcPts val="2600"/>
              </a:lnSpc>
              <a:spcBef>
                <a:spcPts val="500"/>
              </a:spcBef>
              <a:buSzPct val="100000"/>
              <a:buFont typeface="Lucida Sans" panose="020B0602030504020204" pitchFamily="34" charset="0"/>
              <a:buChar char="­"/>
              <a:defRPr sz="20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Footer"/>
          <p:cNvSpPr>
            <a:spLocks noGrp="1"/>
          </p:cNvSpPr>
          <p:nvPr>
            <p:ph type="ftr" sz="quarter" idx="3"/>
          </p:nvPr>
        </p:nvSpPr>
        <p:spPr>
          <a:xfrm>
            <a:off x="0" y="6356351"/>
            <a:ext cx="9122118" cy="501649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16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de-DE" dirty="0" smtClean="0"/>
              <a:t>Datenverarbeitung in der Technik</a:t>
            </a:r>
            <a:endParaRPr lang="de-DE" dirty="0"/>
          </a:p>
        </p:txBody>
      </p:sp>
      <p:sp>
        <p:nvSpPr>
          <p:cNvPr id="15" name="Footer"/>
          <p:cNvSpPr txBox="1">
            <a:spLocks/>
          </p:cNvSpPr>
          <p:nvPr userDrawn="1"/>
        </p:nvSpPr>
        <p:spPr>
          <a:xfrm>
            <a:off x="3110" y="6359460"/>
            <a:ext cx="8114523" cy="501649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ctr" defTabSz="914400" rtl="0" eaLnBrk="1" latinLnBrk="0" hangingPunct="1">
              <a:defRPr sz="16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400" dirty="0" smtClean="0"/>
              <a:t>“Name des Autors“</a:t>
            </a:r>
            <a:endParaRPr lang="de-DE" sz="1400" dirty="0"/>
          </a:p>
        </p:txBody>
      </p:sp>
      <p:sp>
        <p:nvSpPr>
          <p:cNvPr id="16" name="Footer"/>
          <p:cNvSpPr txBox="1">
            <a:spLocks/>
          </p:cNvSpPr>
          <p:nvPr userDrawn="1"/>
        </p:nvSpPr>
        <p:spPr>
          <a:xfrm>
            <a:off x="3111" y="6359460"/>
            <a:ext cx="8963607" cy="501649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ctr" defTabSz="914400" rtl="0" eaLnBrk="1" latinLnBrk="0" hangingPunct="1">
              <a:defRPr sz="16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2A31C80-CDC8-1B49-805C-73C5B144F68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281509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xt+4img/Logos int&gt;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Bildunterschrift 4"/>
          <p:cNvSpPr>
            <a:spLocks noGrp="1"/>
          </p:cNvSpPr>
          <p:nvPr>
            <p:ph sz="quarter" idx="28"/>
          </p:nvPr>
        </p:nvSpPr>
        <p:spPr>
          <a:xfrm>
            <a:off x="6807521" y="5941440"/>
            <a:ext cx="2041202" cy="1625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lang="de-DE" sz="1400" dirty="0">
                <a:latin typeface="Lucida Sans" panose="020B0602030504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48" name="Bildplatzhalter 4"/>
          <p:cNvSpPr>
            <a:spLocks noGrp="1"/>
          </p:cNvSpPr>
          <p:nvPr>
            <p:ph type="pic" sz="quarter" idx="26"/>
          </p:nvPr>
        </p:nvSpPr>
        <p:spPr>
          <a:xfrm>
            <a:off x="6807521" y="3875272"/>
            <a:ext cx="2041200" cy="1941187"/>
          </a:xfrm>
          <a:prstGeom prst="rect">
            <a:avLst/>
          </a:prstGeom>
        </p:spPr>
      </p:sp>
      <p:sp>
        <p:nvSpPr>
          <p:cNvPr id="49" name="Bildunterschrift 3"/>
          <p:cNvSpPr>
            <a:spLocks noGrp="1"/>
          </p:cNvSpPr>
          <p:nvPr>
            <p:ph sz="quarter" idx="27"/>
          </p:nvPr>
        </p:nvSpPr>
        <p:spPr>
          <a:xfrm>
            <a:off x="4665054" y="5941193"/>
            <a:ext cx="2041202" cy="1625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lang="de-DE" sz="1400" dirty="0">
                <a:latin typeface="Lucida Sans" panose="020B0602030504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50" name="Bildplatzhalter 3"/>
          <p:cNvSpPr>
            <a:spLocks noGrp="1"/>
          </p:cNvSpPr>
          <p:nvPr>
            <p:ph type="pic" sz="quarter" idx="25"/>
          </p:nvPr>
        </p:nvSpPr>
        <p:spPr>
          <a:xfrm>
            <a:off x="4665055" y="3875272"/>
            <a:ext cx="2041200" cy="1941188"/>
          </a:xfrm>
          <a:prstGeom prst="rect">
            <a:avLst/>
          </a:prstGeom>
        </p:spPr>
      </p:sp>
      <p:sp>
        <p:nvSpPr>
          <p:cNvPr id="51" name="Bildunterschrift 2"/>
          <p:cNvSpPr>
            <a:spLocks noGrp="1"/>
          </p:cNvSpPr>
          <p:nvPr>
            <p:ph sz="quarter" idx="24"/>
          </p:nvPr>
        </p:nvSpPr>
        <p:spPr>
          <a:xfrm>
            <a:off x="6807599" y="3460855"/>
            <a:ext cx="2041202" cy="1625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lang="de-DE" sz="1400" dirty="0">
                <a:latin typeface="Lucida Sans" panose="020B0602030504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52" name="Bildplatzhalter 2"/>
          <p:cNvSpPr>
            <a:spLocks noGrp="1"/>
          </p:cNvSpPr>
          <p:nvPr>
            <p:ph type="pic" sz="quarter" idx="15"/>
          </p:nvPr>
        </p:nvSpPr>
        <p:spPr>
          <a:xfrm>
            <a:off x="6807599" y="1394687"/>
            <a:ext cx="2041200" cy="1941187"/>
          </a:xfrm>
          <a:prstGeom prst="rect">
            <a:avLst/>
          </a:prstGeom>
        </p:spPr>
      </p:sp>
      <p:sp>
        <p:nvSpPr>
          <p:cNvPr id="53" name="Bildunterschrift 1"/>
          <p:cNvSpPr>
            <a:spLocks noGrp="1"/>
          </p:cNvSpPr>
          <p:nvPr>
            <p:ph sz="quarter" idx="23"/>
          </p:nvPr>
        </p:nvSpPr>
        <p:spPr>
          <a:xfrm>
            <a:off x="4665132" y="3460608"/>
            <a:ext cx="2041202" cy="1625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lang="de-DE" sz="1400" dirty="0">
                <a:latin typeface="Lucida Sans" panose="020B0602030504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54" name="Bildplatzhalter 1"/>
          <p:cNvSpPr>
            <a:spLocks noGrp="1"/>
          </p:cNvSpPr>
          <p:nvPr>
            <p:ph type="pic" sz="quarter" idx="22"/>
          </p:nvPr>
        </p:nvSpPr>
        <p:spPr>
          <a:xfrm>
            <a:off x="4665133" y="1394687"/>
            <a:ext cx="2041200" cy="1941188"/>
          </a:xfrm>
          <a:prstGeom prst="rect">
            <a:avLst/>
          </a:prstGeom>
        </p:spPr>
      </p:sp>
      <p:sp>
        <p:nvSpPr>
          <p:cNvPr id="55" name="Text"/>
          <p:cNvSpPr>
            <a:spLocks noGrp="1"/>
          </p:cNvSpPr>
          <p:nvPr>
            <p:ph idx="21"/>
          </p:nvPr>
        </p:nvSpPr>
        <p:spPr>
          <a:xfrm>
            <a:off x="280797" y="1394688"/>
            <a:ext cx="4187032" cy="467441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600"/>
              </a:lnSpc>
              <a:buFontTx/>
              <a:buNone/>
              <a:defRPr sz="2000" b="1">
                <a:latin typeface="Calibri" charset="0"/>
                <a:ea typeface="Calibri" charset="0"/>
                <a:cs typeface="Calibri" charset="0"/>
              </a:defRPr>
            </a:lvl1pPr>
            <a:lvl2pPr marL="0">
              <a:lnSpc>
                <a:spcPts val="2600"/>
              </a:lnSpc>
              <a:spcBef>
                <a:spcPts val="500"/>
              </a:spcBef>
              <a:defRPr sz="2000">
                <a:latin typeface="Calibri" charset="0"/>
                <a:ea typeface="Calibri" charset="0"/>
                <a:cs typeface="Calibri" charset="0"/>
              </a:defRPr>
            </a:lvl2pPr>
            <a:lvl3pPr marL="468000" indent="-228600">
              <a:lnSpc>
                <a:spcPts val="2600"/>
              </a:lnSpc>
              <a:buSzPct val="100000"/>
              <a:buFont typeface="Symbol" panose="05050102010706020507" pitchFamily="18" charset="2"/>
              <a:buChar char="-"/>
              <a:defRPr sz="2000">
                <a:latin typeface="Calibri" charset="0"/>
                <a:ea typeface="Calibri" charset="0"/>
                <a:cs typeface="Calibri" charset="0"/>
              </a:defRPr>
            </a:lvl3pPr>
            <a:lvl4pPr marL="720000" indent="-228600">
              <a:lnSpc>
                <a:spcPts val="2600"/>
              </a:lnSpc>
              <a:buFont typeface="Lucida Sans" panose="020B0602030504020204" pitchFamily="34" charset="0"/>
              <a:buChar char="∙"/>
              <a:defRPr sz="2000">
                <a:latin typeface="Calibri" charset="0"/>
                <a:ea typeface="Calibri" charset="0"/>
                <a:cs typeface="Calibri" charset="0"/>
              </a:defRPr>
            </a:lvl4pPr>
            <a:lvl5pPr marL="900000" indent="-180000">
              <a:lnSpc>
                <a:spcPts val="2600"/>
              </a:lnSpc>
              <a:spcBef>
                <a:spcPts val="500"/>
              </a:spcBef>
              <a:buSzPct val="100000"/>
              <a:buFont typeface="Lucida Sans" panose="020B0602030504020204" pitchFamily="34" charset="0"/>
              <a:buChar char="­"/>
              <a:defRPr sz="20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6" name="Header"/>
          <p:cNvSpPr>
            <a:spLocks noGrp="1"/>
          </p:cNvSpPr>
          <p:nvPr>
            <p:ph sz="quarter" idx="13"/>
          </p:nvPr>
        </p:nvSpPr>
        <p:spPr>
          <a:xfrm>
            <a:off x="2920482" y="128058"/>
            <a:ext cx="5928241" cy="872067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3" name="Footer"/>
          <p:cNvSpPr>
            <a:spLocks noGrp="1"/>
          </p:cNvSpPr>
          <p:nvPr>
            <p:ph type="ftr" sz="quarter" idx="3"/>
          </p:nvPr>
        </p:nvSpPr>
        <p:spPr>
          <a:xfrm>
            <a:off x="0" y="6356351"/>
            <a:ext cx="9122118" cy="501649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16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de-DE" dirty="0" smtClean="0"/>
              <a:t>Datenverarbeitung in der Technik</a:t>
            </a:r>
            <a:endParaRPr lang="de-DE" dirty="0"/>
          </a:p>
        </p:txBody>
      </p:sp>
      <p:sp>
        <p:nvSpPr>
          <p:cNvPr id="14" name="Footer"/>
          <p:cNvSpPr txBox="1">
            <a:spLocks/>
          </p:cNvSpPr>
          <p:nvPr userDrawn="1"/>
        </p:nvSpPr>
        <p:spPr>
          <a:xfrm>
            <a:off x="3110" y="6359460"/>
            <a:ext cx="8114523" cy="501649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ctr" defTabSz="914400" rtl="0" eaLnBrk="1" latinLnBrk="0" hangingPunct="1">
              <a:defRPr sz="16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400" dirty="0" smtClean="0"/>
              <a:t>“Name des Autors“</a:t>
            </a:r>
            <a:endParaRPr lang="de-DE" sz="1400" dirty="0"/>
          </a:p>
        </p:txBody>
      </p:sp>
      <p:sp>
        <p:nvSpPr>
          <p:cNvPr id="15" name="Footer"/>
          <p:cNvSpPr txBox="1">
            <a:spLocks/>
          </p:cNvSpPr>
          <p:nvPr userDrawn="1"/>
        </p:nvSpPr>
        <p:spPr>
          <a:xfrm>
            <a:off x="3111" y="6359460"/>
            <a:ext cx="8963607" cy="501649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ctr" defTabSz="914400" rtl="0" eaLnBrk="1" latinLnBrk="0" hangingPunct="1">
              <a:defRPr sz="16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2A31C80-CDC8-1B49-805C-73C5B144F68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1524664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xt+4img/Logos int&lt;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Bildunterschrift 4"/>
          <p:cNvSpPr>
            <a:spLocks noGrp="1"/>
          </p:cNvSpPr>
          <p:nvPr>
            <p:ph sz="quarter" idx="28"/>
          </p:nvPr>
        </p:nvSpPr>
        <p:spPr>
          <a:xfrm>
            <a:off x="6807521" y="5941440"/>
            <a:ext cx="2041202" cy="1625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lang="de-DE" sz="1400" dirty="0">
                <a:latin typeface="Lucida Sans" panose="020B0602030504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26" name="Bildplatzhalter 4"/>
          <p:cNvSpPr>
            <a:spLocks noGrp="1"/>
          </p:cNvSpPr>
          <p:nvPr>
            <p:ph type="pic" sz="quarter" idx="26"/>
          </p:nvPr>
        </p:nvSpPr>
        <p:spPr>
          <a:xfrm>
            <a:off x="6807521" y="3875272"/>
            <a:ext cx="2041200" cy="1941187"/>
          </a:xfrm>
          <a:prstGeom prst="rect">
            <a:avLst/>
          </a:prstGeom>
        </p:spPr>
      </p:sp>
      <p:sp>
        <p:nvSpPr>
          <p:cNvPr id="27" name="Bildunterschrift 3"/>
          <p:cNvSpPr>
            <a:spLocks noGrp="1"/>
          </p:cNvSpPr>
          <p:nvPr>
            <p:ph sz="quarter" idx="27"/>
          </p:nvPr>
        </p:nvSpPr>
        <p:spPr>
          <a:xfrm>
            <a:off x="4665054" y="5941193"/>
            <a:ext cx="2041202" cy="1625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lang="de-DE" sz="1400" dirty="0">
                <a:latin typeface="Lucida Sans" panose="020B0602030504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25" name="Bildplatzhalter 3"/>
          <p:cNvSpPr>
            <a:spLocks noGrp="1"/>
          </p:cNvSpPr>
          <p:nvPr>
            <p:ph type="pic" sz="quarter" idx="25"/>
          </p:nvPr>
        </p:nvSpPr>
        <p:spPr>
          <a:xfrm>
            <a:off x="4665055" y="3875272"/>
            <a:ext cx="2041200" cy="1941188"/>
          </a:xfrm>
          <a:prstGeom prst="rect">
            <a:avLst/>
          </a:prstGeom>
        </p:spPr>
      </p:sp>
      <p:sp>
        <p:nvSpPr>
          <p:cNvPr id="20" name="Bildunterschrift 2"/>
          <p:cNvSpPr>
            <a:spLocks noGrp="1"/>
          </p:cNvSpPr>
          <p:nvPr>
            <p:ph sz="quarter" idx="24"/>
          </p:nvPr>
        </p:nvSpPr>
        <p:spPr>
          <a:xfrm>
            <a:off x="6807599" y="3460855"/>
            <a:ext cx="2041202" cy="1625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lang="de-DE" sz="1400" dirty="0">
                <a:latin typeface="Lucida Sans" panose="020B0602030504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12" name="Bildplatzhalter 2"/>
          <p:cNvSpPr>
            <a:spLocks noGrp="1"/>
          </p:cNvSpPr>
          <p:nvPr>
            <p:ph type="pic" sz="quarter" idx="15"/>
          </p:nvPr>
        </p:nvSpPr>
        <p:spPr>
          <a:xfrm>
            <a:off x="6807599" y="1394687"/>
            <a:ext cx="2041200" cy="1941187"/>
          </a:xfrm>
          <a:prstGeom prst="rect">
            <a:avLst/>
          </a:prstGeom>
        </p:spPr>
      </p:sp>
      <p:sp>
        <p:nvSpPr>
          <p:cNvPr id="16" name="Bildunterschrift 1"/>
          <p:cNvSpPr>
            <a:spLocks noGrp="1"/>
          </p:cNvSpPr>
          <p:nvPr>
            <p:ph sz="quarter" idx="23"/>
          </p:nvPr>
        </p:nvSpPr>
        <p:spPr>
          <a:xfrm>
            <a:off x="4665132" y="3460608"/>
            <a:ext cx="2041202" cy="1625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lang="de-DE" sz="1400" dirty="0">
                <a:latin typeface="Lucida Sans" panose="020B0602030504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9" name="Bildplatzhalter 1"/>
          <p:cNvSpPr>
            <a:spLocks noGrp="1"/>
          </p:cNvSpPr>
          <p:nvPr>
            <p:ph type="pic" sz="quarter" idx="22"/>
          </p:nvPr>
        </p:nvSpPr>
        <p:spPr>
          <a:xfrm>
            <a:off x="4665133" y="1394687"/>
            <a:ext cx="2041200" cy="1941188"/>
          </a:xfrm>
          <a:prstGeom prst="rect">
            <a:avLst/>
          </a:prstGeom>
        </p:spPr>
      </p:sp>
      <p:sp>
        <p:nvSpPr>
          <p:cNvPr id="21" name="Text"/>
          <p:cNvSpPr>
            <a:spLocks noGrp="1"/>
          </p:cNvSpPr>
          <p:nvPr>
            <p:ph idx="21"/>
          </p:nvPr>
        </p:nvSpPr>
        <p:spPr>
          <a:xfrm>
            <a:off x="280797" y="1394688"/>
            <a:ext cx="4187032" cy="467441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600"/>
              </a:lnSpc>
              <a:buFontTx/>
              <a:buNone/>
              <a:defRPr sz="2000" b="1">
                <a:latin typeface="Calibri" charset="0"/>
                <a:ea typeface="Calibri" charset="0"/>
                <a:cs typeface="Calibri" charset="0"/>
              </a:defRPr>
            </a:lvl1pPr>
            <a:lvl2pPr marL="0">
              <a:lnSpc>
                <a:spcPts val="2600"/>
              </a:lnSpc>
              <a:spcBef>
                <a:spcPts val="500"/>
              </a:spcBef>
              <a:defRPr sz="2000">
                <a:latin typeface="Calibri" charset="0"/>
                <a:ea typeface="Calibri" charset="0"/>
                <a:cs typeface="Calibri" charset="0"/>
              </a:defRPr>
            </a:lvl2pPr>
            <a:lvl3pPr marL="468000" indent="-228600">
              <a:lnSpc>
                <a:spcPts val="2600"/>
              </a:lnSpc>
              <a:buSzPct val="100000"/>
              <a:buFont typeface="Symbol" panose="05050102010706020507" pitchFamily="18" charset="2"/>
              <a:buChar char="-"/>
              <a:defRPr sz="2000">
                <a:latin typeface="Calibri" charset="0"/>
                <a:ea typeface="Calibri" charset="0"/>
                <a:cs typeface="Calibri" charset="0"/>
              </a:defRPr>
            </a:lvl3pPr>
            <a:lvl4pPr marL="720000" indent="-228600">
              <a:lnSpc>
                <a:spcPts val="2600"/>
              </a:lnSpc>
              <a:buFont typeface="Lucida Sans" panose="020B0602030504020204" pitchFamily="34" charset="0"/>
              <a:buChar char="∙"/>
              <a:defRPr sz="2000">
                <a:latin typeface="Calibri" charset="0"/>
                <a:ea typeface="Calibri" charset="0"/>
                <a:cs typeface="Calibri" charset="0"/>
              </a:defRPr>
            </a:lvl4pPr>
            <a:lvl5pPr marL="900000" indent="-180000">
              <a:lnSpc>
                <a:spcPts val="2600"/>
              </a:lnSpc>
              <a:spcBef>
                <a:spcPts val="500"/>
              </a:spcBef>
              <a:buSzPct val="100000"/>
              <a:buFont typeface="Lucida Sans" panose="020B0602030504020204" pitchFamily="34" charset="0"/>
              <a:buChar char="­"/>
              <a:defRPr sz="20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9" name="Header"/>
          <p:cNvSpPr>
            <a:spLocks noGrp="1"/>
          </p:cNvSpPr>
          <p:nvPr>
            <p:ph sz="quarter" idx="13"/>
          </p:nvPr>
        </p:nvSpPr>
        <p:spPr>
          <a:xfrm>
            <a:off x="2920482" y="128058"/>
            <a:ext cx="5928241" cy="872067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3" name="Footer"/>
          <p:cNvSpPr>
            <a:spLocks noGrp="1"/>
          </p:cNvSpPr>
          <p:nvPr>
            <p:ph type="ftr" sz="quarter" idx="3"/>
          </p:nvPr>
        </p:nvSpPr>
        <p:spPr>
          <a:xfrm>
            <a:off x="0" y="6356351"/>
            <a:ext cx="9122118" cy="501649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16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de-DE" dirty="0" smtClean="0"/>
              <a:t>Datenverarbeitung in der Technik</a:t>
            </a:r>
            <a:endParaRPr lang="de-DE" dirty="0"/>
          </a:p>
        </p:txBody>
      </p:sp>
      <p:sp>
        <p:nvSpPr>
          <p:cNvPr id="14" name="Footer"/>
          <p:cNvSpPr txBox="1">
            <a:spLocks/>
          </p:cNvSpPr>
          <p:nvPr userDrawn="1"/>
        </p:nvSpPr>
        <p:spPr>
          <a:xfrm>
            <a:off x="3110" y="6359460"/>
            <a:ext cx="8114523" cy="501649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ctr" defTabSz="914400" rtl="0" eaLnBrk="1" latinLnBrk="0" hangingPunct="1">
              <a:defRPr sz="16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400" dirty="0" smtClean="0"/>
              <a:t>“Name des Autors“</a:t>
            </a:r>
            <a:endParaRPr lang="de-DE" sz="1400" dirty="0"/>
          </a:p>
        </p:txBody>
      </p:sp>
      <p:sp>
        <p:nvSpPr>
          <p:cNvPr id="17" name="Footer"/>
          <p:cNvSpPr txBox="1">
            <a:spLocks/>
          </p:cNvSpPr>
          <p:nvPr userDrawn="1"/>
        </p:nvSpPr>
        <p:spPr>
          <a:xfrm>
            <a:off x="3111" y="6359460"/>
            <a:ext cx="8963607" cy="501649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ctr" defTabSz="914400" rtl="0" eaLnBrk="1" latinLnBrk="0" hangingPunct="1">
              <a:defRPr sz="16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2A31C80-CDC8-1B49-805C-73C5B144F68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254789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png"/><Relationship Id="rId11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4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02" y="139700"/>
            <a:ext cx="2487410" cy="864000"/>
          </a:xfrm>
          <a:prstGeom prst="rect">
            <a:avLst/>
          </a:prstGeom>
        </p:spPr>
      </p:pic>
      <p:cxnSp>
        <p:nvCxnSpPr>
          <p:cNvPr id="12" name="Gerade Verbindung 11"/>
          <p:cNvCxnSpPr/>
          <p:nvPr userDrawn="1"/>
        </p:nvCxnSpPr>
        <p:spPr>
          <a:xfrm>
            <a:off x="1" y="1144795"/>
            <a:ext cx="9144000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>
            <a:endCxn id="17" idx="2"/>
          </p:cNvCxnSpPr>
          <p:nvPr userDrawn="1"/>
        </p:nvCxnSpPr>
        <p:spPr>
          <a:xfrm>
            <a:off x="0" y="6346378"/>
            <a:ext cx="7464490" cy="93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 userDrawn="1"/>
        </p:nvCxnSpPr>
        <p:spPr>
          <a:xfrm>
            <a:off x="7879244" y="6344816"/>
            <a:ext cx="1242874" cy="323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 userDrawn="1"/>
        </p:nvSpPr>
        <p:spPr>
          <a:xfrm>
            <a:off x="7654000" y="6254816"/>
            <a:ext cx="180000" cy="180000"/>
          </a:xfrm>
          <a:prstGeom prst="ellips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Oval 16"/>
          <p:cNvSpPr/>
          <p:nvPr userDrawn="1"/>
        </p:nvSpPr>
        <p:spPr>
          <a:xfrm>
            <a:off x="7464490" y="6301471"/>
            <a:ext cx="90000" cy="90000"/>
          </a:xfrm>
          <a:prstGeom prst="ellipse">
            <a:avLst/>
          </a:prstGeom>
          <a:ln w="412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lvl="0" algn="ctr" defTabSz="2479578"/>
            <a:endParaRPr lang="de-DE" sz="4881"/>
          </a:p>
        </p:txBody>
      </p:sp>
      <p:cxnSp>
        <p:nvCxnSpPr>
          <p:cNvPr id="18" name="Gerade Verbindung 17"/>
          <p:cNvCxnSpPr/>
          <p:nvPr userDrawn="1"/>
        </p:nvCxnSpPr>
        <p:spPr>
          <a:xfrm>
            <a:off x="1111548" y="6164406"/>
            <a:ext cx="1242874" cy="323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18"/>
          <p:cNvCxnSpPr/>
          <p:nvPr userDrawn="1"/>
        </p:nvCxnSpPr>
        <p:spPr>
          <a:xfrm flipV="1">
            <a:off x="961050" y="6180360"/>
            <a:ext cx="114585" cy="164457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 userDrawn="1"/>
        </p:nvSpPr>
        <p:spPr>
          <a:xfrm>
            <a:off x="2345091" y="6071698"/>
            <a:ext cx="180000" cy="180000"/>
          </a:xfrm>
          <a:prstGeom prst="ellips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lvl="0" algn="ctr" defTabSz="2479578"/>
            <a:endParaRPr lang="de-DE" sz="4881"/>
          </a:p>
        </p:txBody>
      </p:sp>
      <p:cxnSp>
        <p:nvCxnSpPr>
          <p:cNvPr id="24" name="Gerade Verbindung 23"/>
          <p:cNvCxnSpPr/>
          <p:nvPr userDrawn="1"/>
        </p:nvCxnSpPr>
        <p:spPr>
          <a:xfrm flipV="1">
            <a:off x="2717121" y="6342719"/>
            <a:ext cx="133246" cy="196005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/>
          <p:nvPr userDrawn="1"/>
        </p:nvCxnSpPr>
        <p:spPr>
          <a:xfrm flipV="1">
            <a:off x="2090270" y="6530325"/>
            <a:ext cx="590938" cy="8399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 userDrawn="1"/>
        </p:nvSpPr>
        <p:spPr>
          <a:xfrm>
            <a:off x="1910270" y="6448724"/>
            <a:ext cx="180000" cy="180000"/>
          </a:xfrm>
          <a:prstGeom prst="ellips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1" name="Bild 30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23258"/>
            <a:ext cx="1441730" cy="346303"/>
          </a:xfrm>
          <a:prstGeom prst="rect">
            <a:avLst/>
          </a:prstGeom>
        </p:spPr>
      </p:pic>
      <p:cxnSp>
        <p:nvCxnSpPr>
          <p:cNvPr id="33" name="Gerade Verbindung 32"/>
          <p:cNvCxnSpPr/>
          <p:nvPr userDrawn="1"/>
        </p:nvCxnSpPr>
        <p:spPr>
          <a:xfrm flipV="1">
            <a:off x="1441730" y="1156554"/>
            <a:ext cx="175434" cy="181207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3"/>
          <p:cNvCxnSpPr/>
          <p:nvPr userDrawn="1"/>
        </p:nvCxnSpPr>
        <p:spPr>
          <a:xfrm flipV="1">
            <a:off x="1215414" y="1336680"/>
            <a:ext cx="198323" cy="139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 userDrawn="1"/>
        </p:nvSpPr>
        <p:spPr>
          <a:xfrm>
            <a:off x="1087619" y="1285891"/>
            <a:ext cx="108000" cy="108000"/>
          </a:xfrm>
          <a:prstGeom prst="ellipse">
            <a:avLst/>
          </a:prstGeom>
          <a:ln w="412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lvl="0" algn="ctr" defTabSz="2479578"/>
            <a:endParaRPr lang="de-DE" sz="4881"/>
          </a:p>
        </p:txBody>
      </p:sp>
      <p:cxnSp>
        <p:nvCxnSpPr>
          <p:cNvPr id="36" name="Gerade Verbindung 35"/>
          <p:cNvCxnSpPr/>
          <p:nvPr userDrawn="1"/>
        </p:nvCxnSpPr>
        <p:spPr>
          <a:xfrm>
            <a:off x="276508" y="1336680"/>
            <a:ext cx="558529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36"/>
          <p:cNvCxnSpPr/>
          <p:nvPr userDrawn="1"/>
        </p:nvCxnSpPr>
        <p:spPr>
          <a:xfrm flipH="1" flipV="1">
            <a:off x="161124" y="1156338"/>
            <a:ext cx="137456" cy="190754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 userDrawn="1"/>
        </p:nvSpPr>
        <p:spPr>
          <a:xfrm>
            <a:off x="819584" y="1243972"/>
            <a:ext cx="180000" cy="180000"/>
          </a:xfrm>
          <a:prstGeom prst="ellipse">
            <a:avLst/>
          </a:prstGeom>
          <a:ln w="412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lvl="0" algn="ctr" defTabSz="2479578"/>
            <a:endParaRPr lang="de-DE" sz="4881"/>
          </a:p>
        </p:txBody>
      </p:sp>
      <p:cxnSp>
        <p:nvCxnSpPr>
          <p:cNvPr id="41" name="Gerade Verbindung 40"/>
          <p:cNvCxnSpPr/>
          <p:nvPr userDrawn="1"/>
        </p:nvCxnSpPr>
        <p:spPr>
          <a:xfrm flipV="1">
            <a:off x="2565922" y="821094"/>
            <a:ext cx="0" cy="335245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 userDrawn="1"/>
        </p:nvSpPr>
        <p:spPr>
          <a:xfrm>
            <a:off x="2520922" y="753061"/>
            <a:ext cx="90000" cy="90000"/>
          </a:xfrm>
          <a:prstGeom prst="ellips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lvl="0" algn="ctr"/>
            <a:endParaRPr lang="de-DE"/>
          </a:p>
        </p:txBody>
      </p:sp>
      <p:cxnSp>
        <p:nvCxnSpPr>
          <p:cNvPr id="44" name="Gerade Verbindung 43"/>
          <p:cNvCxnSpPr/>
          <p:nvPr userDrawn="1"/>
        </p:nvCxnSpPr>
        <p:spPr>
          <a:xfrm flipV="1">
            <a:off x="2575253" y="877001"/>
            <a:ext cx="130628" cy="136031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48"/>
          <p:cNvCxnSpPr/>
          <p:nvPr userDrawn="1"/>
        </p:nvCxnSpPr>
        <p:spPr>
          <a:xfrm flipV="1">
            <a:off x="2705881" y="581031"/>
            <a:ext cx="0" cy="306917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 userDrawn="1"/>
        </p:nvSpPr>
        <p:spPr>
          <a:xfrm>
            <a:off x="2623441" y="388958"/>
            <a:ext cx="180000" cy="180000"/>
          </a:xfrm>
          <a:prstGeom prst="ellips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lvl="0" algn="ctr" defTabSz="2479578"/>
            <a:endParaRPr lang="de-DE" sz="4881"/>
          </a:p>
        </p:txBody>
      </p:sp>
    </p:spTree>
    <p:extLst>
      <p:ext uri="{BB962C8B-B14F-4D97-AF65-F5344CB8AC3E}">
        <p14:creationId xmlns:p14="http://schemas.microsoft.com/office/powerpoint/2010/main" val="4183209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8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280795" y="6356351"/>
            <a:ext cx="8567928" cy="501649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de-DE" dirty="0" smtClean="0"/>
              <a:t>Datenverarbeitung in der Technik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/>
            <a:r>
              <a:rPr lang="de-DE" sz="4400" dirty="0" smtClean="0"/>
              <a:t>Titel</a:t>
            </a:r>
            <a:endParaRPr lang="de-DE" sz="4400" dirty="0" smtClean="0"/>
          </a:p>
          <a:p>
            <a:pPr algn="ctr"/>
            <a:r>
              <a:rPr lang="de-DE" sz="2000" dirty="0" err="1" smtClean="0"/>
              <a:t>dd</a:t>
            </a:r>
            <a:r>
              <a:rPr lang="de-DE" sz="2000" dirty="0" smtClean="0"/>
              <a:t> </a:t>
            </a:r>
            <a:r>
              <a:rPr lang="de-DE" sz="2000" dirty="0" smtClean="0"/>
              <a:t>- </a:t>
            </a:r>
            <a:r>
              <a:rPr lang="de-DE" sz="2000" dirty="0" smtClean="0"/>
              <a:t>mm </a:t>
            </a:r>
            <a:r>
              <a:rPr lang="de-DE" sz="2000" dirty="0" smtClean="0"/>
              <a:t>- </a:t>
            </a:r>
            <a:r>
              <a:rPr lang="de-DE" sz="2000" dirty="0" err="1" smtClean="0"/>
              <a:t>yyyy</a:t>
            </a:r>
            <a:endParaRPr lang="de-DE" sz="4400" dirty="0"/>
          </a:p>
        </p:txBody>
      </p:sp>
    </p:spTree>
    <p:extLst>
      <p:ext uri="{BB962C8B-B14F-4D97-AF65-F5344CB8AC3E}">
        <p14:creationId xmlns:p14="http://schemas.microsoft.com/office/powerpoint/2010/main" val="57873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TH PP Master (AM)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16</Words>
  <Application>Microsoft Macintosh PowerPoint</Application>
  <PresentationFormat>Bildschirmpräsentation (4:3)</PresentationFormat>
  <Paragraphs>5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Calibri</vt:lpstr>
      <vt:lpstr>Lucida Sans</vt:lpstr>
      <vt:lpstr>Symbol</vt:lpstr>
      <vt:lpstr>Arial</vt:lpstr>
      <vt:lpstr>OTH PP Master (AM)</vt:lpstr>
      <vt:lpstr>PowerPoint-Präsentation</vt:lpstr>
    </vt:vector>
  </TitlesOfParts>
  <Manager/>
  <Company/>
  <LinksUpToDate>false</LinksUpToDate>
  <SharedDoc>false</SharedDoc>
  <HyperlinkBase/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/>
  <cp:keywords/>
  <dc:description/>
  <cp:lastModifiedBy>Dominik Scharnagl</cp:lastModifiedBy>
  <cp:revision>205</cp:revision>
  <dcterms:created xsi:type="dcterms:W3CDTF">2015-01-30T12:09:18Z</dcterms:created>
  <dcterms:modified xsi:type="dcterms:W3CDTF">2017-12-14T22:39:55Z</dcterms:modified>
  <cp:category/>
</cp:coreProperties>
</file>