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74" r:id="rId2"/>
    <p:sldId id="275" r:id="rId3"/>
    <p:sldId id="277" r:id="rId4"/>
    <p:sldId id="276" r:id="rId5"/>
    <p:sldId id="278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5" autoAdjust="0"/>
    <p:restoredTop sz="77199" autoAdjust="0"/>
  </p:normalViewPr>
  <p:slideViewPr>
    <p:cSldViewPr snapToGrid="0">
      <p:cViewPr>
        <p:scale>
          <a:sx n="62" d="100"/>
          <a:sy n="62" d="100"/>
        </p:scale>
        <p:origin x="-145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1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9D998-7C81-4674-9065-53EB4AB65F35}" type="datetimeFigureOut">
              <a:rPr lang="de-DE" smtClean="0"/>
              <a:t>09.01.2018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5CA66-DF19-45D8-A688-06CE59CBFD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683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0BD91-377E-4138-8E26-866633B26280}" type="datetimeFigureOut">
              <a:rPr lang="de-DE" smtClean="0"/>
              <a:t>09.01.2018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642E4-BB48-400A-ABBD-2D60BB3E51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83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Es wurde der Hmc5883l</a:t>
            </a:r>
            <a:r>
              <a:rPr lang="de-DE" baseline="0" dirty="0" smtClean="0"/>
              <a:t> Sensor benutzt.</a:t>
            </a:r>
          </a:p>
          <a:p>
            <a:r>
              <a:rPr lang="de-DE" baseline="0" dirty="0" smtClean="0"/>
              <a:t>Eigenschaften: Drei Achsen Messung in </a:t>
            </a:r>
            <a:r>
              <a:rPr lang="de-DE" baseline="0" dirty="0" err="1" smtClean="0"/>
              <a:t>x,y</a:t>
            </a:r>
            <a:r>
              <a:rPr lang="de-DE" baseline="0" dirty="0" smtClean="0"/>
              <a:t> und z </a:t>
            </a:r>
            <a:r>
              <a:rPr lang="de-DE" baseline="0" dirty="0" err="1" smtClean="0"/>
              <a:t>richtung</a:t>
            </a:r>
            <a:r>
              <a:rPr lang="de-DE" baseline="0" dirty="0" smtClean="0"/>
              <a:t> (für unsere zwecke wird die z </a:t>
            </a:r>
            <a:r>
              <a:rPr lang="de-DE" baseline="0" dirty="0" err="1" smtClean="0"/>
              <a:t>richtung</a:t>
            </a:r>
            <a:r>
              <a:rPr lang="de-DE" baseline="0" dirty="0" smtClean="0"/>
              <a:t> außer acht gelassen da unser </a:t>
            </a:r>
            <a:r>
              <a:rPr lang="de-DE" baseline="0" dirty="0" err="1" smtClean="0"/>
              <a:t>sensor</a:t>
            </a:r>
            <a:r>
              <a:rPr lang="de-DE" baseline="0" dirty="0" smtClean="0"/>
              <a:t> fest am </a:t>
            </a:r>
            <a:r>
              <a:rPr lang="de-DE" baseline="0" dirty="0" err="1" smtClean="0"/>
              <a:t>auto</a:t>
            </a:r>
            <a:r>
              <a:rPr lang="de-DE" baseline="0" dirty="0" smtClean="0"/>
              <a:t> </a:t>
            </a:r>
          </a:p>
          <a:p>
            <a:r>
              <a:rPr lang="de-DE" baseline="0" dirty="0" smtClean="0"/>
              <a:t>Montiert ist und daher keine </a:t>
            </a:r>
            <a:r>
              <a:rPr lang="de-DE" baseline="0" dirty="0" err="1" smtClean="0"/>
              <a:t>höhendifferenze</a:t>
            </a:r>
            <a:r>
              <a:rPr lang="de-DE" baseline="0" dirty="0" smtClean="0"/>
              <a:t> erleben sollte.</a:t>
            </a:r>
          </a:p>
          <a:p>
            <a:r>
              <a:rPr lang="de-DE" baseline="0" dirty="0" smtClean="0"/>
              <a:t>Angeschlossen wird dieser über das vorhandene I²C </a:t>
            </a:r>
            <a:r>
              <a:rPr lang="de-DE" baseline="0" dirty="0" err="1" smtClean="0"/>
              <a:t>interface</a:t>
            </a:r>
            <a:endParaRPr lang="de-DE" baseline="0" dirty="0" smtClean="0"/>
          </a:p>
          <a:p>
            <a:r>
              <a:rPr lang="de-DE" baseline="0" dirty="0" smtClean="0"/>
              <a:t>Die Genauigkeit des Sensors besteht darin das ein </a:t>
            </a:r>
            <a:r>
              <a:rPr lang="de-DE" baseline="0" dirty="0" err="1" smtClean="0"/>
              <a:t>Magnetoresistive</a:t>
            </a:r>
            <a:r>
              <a:rPr lang="de-DE" baseline="0" dirty="0" smtClean="0"/>
              <a:t> Sensor von Honeywell verbaut wurde, dieser hat eine hohe </a:t>
            </a:r>
            <a:r>
              <a:rPr lang="de-DE" baseline="0" dirty="0" err="1" smtClean="0"/>
              <a:t>genauigkeit</a:t>
            </a:r>
            <a:r>
              <a:rPr lang="de-DE" baseline="0" dirty="0" smtClean="0"/>
              <a:t> und Sensitivität.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642E4-BB48-400A-ABBD-2D60BB3E51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6947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Der Sensor liefert</a:t>
            </a:r>
            <a:r>
              <a:rPr lang="de-DE" baseline="0" dirty="0" smtClean="0"/>
              <a:t> nur roh werte um diese besser Verständlich zu machen müssen diese umgewandelt werden und um eine Richtung zu bekommen werden die umgewandelten werte mit dem Arcus </a:t>
            </a:r>
            <a:r>
              <a:rPr lang="de-DE" baseline="0" dirty="0" err="1" smtClean="0"/>
              <a:t>Tangents</a:t>
            </a:r>
            <a:r>
              <a:rPr lang="de-DE" baseline="0" dirty="0" smtClean="0"/>
              <a:t> gerechnet das </a:t>
            </a:r>
            <a:r>
              <a:rPr lang="de-DE" baseline="0" dirty="0" err="1" smtClean="0"/>
              <a:t>ergebnis</a:t>
            </a:r>
            <a:r>
              <a:rPr lang="de-DE" baseline="0" dirty="0" smtClean="0"/>
              <a:t> ist noch im </a:t>
            </a:r>
            <a:r>
              <a:rPr lang="de-DE" baseline="0" dirty="0" err="1" smtClean="0"/>
              <a:t>WinkelMaß</a:t>
            </a:r>
            <a:endParaRPr lang="de-DE" baseline="0" dirty="0" smtClean="0"/>
          </a:p>
          <a:p>
            <a:r>
              <a:rPr lang="de-DE" baseline="0" dirty="0" smtClean="0"/>
              <a:t>Bevor man die Richtung in Bogenmaß umwandeln  kann muss man die Magnetische Missweisung darauf addieren. Die magnetische Missweisung ist ortsspezifisch und ist hier in </a:t>
            </a:r>
            <a:r>
              <a:rPr lang="de-DE" baseline="0" dirty="0" err="1" smtClean="0"/>
              <a:t>regensburg</a:t>
            </a:r>
            <a:r>
              <a:rPr lang="de-DE" baseline="0" dirty="0" smtClean="0"/>
              <a:t> 0.055 </a:t>
            </a:r>
            <a:r>
              <a:rPr lang="de-DE" baseline="0" dirty="0" err="1" smtClean="0"/>
              <a:t>rad</a:t>
            </a:r>
            <a:r>
              <a:rPr lang="de-DE" baseline="0" dirty="0" smtClean="0"/>
              <a:t> oder 3,16 grad.</a:t>
            </a:r>
          </a:p>
          <a:p>
            <a:r>
              <a:rPr lang="de-DE" baseline="0" dirty="0" smtClean="0"/>
              <a:t>Nun kann man die </a:t>
            </a:r>
            <a:r>
              <a:rPr lang="de-DE" baseline="0" dirty="0" err="1" smtClean="0"/>
              <a:t>Radian</a:t>
            </a:r>
            <a:r>
              <a:rPr lang="de-DE" baseline="0" dirty="0" smtClean="0"/>
              <a:t> wert in einen Grad wert umrechnen 180/PI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642E4-BB48-400A-ABBD-2D60BB3E519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16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Da wir keine werte großer als 256 verschicken werden die werte wenn sie 180 überschreiten </a:t>
            </a:r>
            <a:r>
              <a:rPr lang="de-DE" baseline="0" dirty="0" err="1" smtClean="0"/>
              <a:t>convertiert</a:t>
            </a:r>
            <a:r>
              <a:rPr lang="de-DE" baseline="0" dirty="0" smtClean="0"/>
              <a:t>. Bei der null ist sowohl einmal norden und einmal </a:t>
            </a:r>
            <a:r>
              <a:rPr lang="de-DE" baseline="0" dirty="0" err="1" smtClean="0"/>
              <a:t>süden</a:t>
            </a:r>
            <a:r>
              <a:rPr lang="de-DE" baseline="0" dirty="0" smtClean="0"/>
              <a:t> dies kann man unterscheiden indem man sich die werte vor und nach der null anschaut sind die werte erst -179 und dann 1 ist es norden und anders herum also 179 und dann -1 ist es der </a:t>
            </a:r>
            <a:r>
              <a:rPr lang="de-DE" baseline="0" dirty="0" err="1" smtClean="0"/>
              <a:t>süden</a:t>
            </a:r>
            <a:r>
              <a:rPr lang="de-DE" baseline="0" dirty="0" smtClean="0"/>
              <a:t> Westen und osten sind durch das </a:t>
            </a:r>
            <a:r>
              <a:rPr lang="de-DE" baseline="0" dirty="0" err="1" smtClean="0"/>
              <a:t>vorzeichen</a:t>
            </a:r>
            <a:r>
              <a:rPr lang="de-DE" baseline="0" dirty="0" smtClean="0"/>
              <a:t> leicht von einander unterscheidbar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642E4-BB48-400A-ABBD-2D60BB3E519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047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Der</a:t>
            </a:r>
            <a:r>
              <a:rPr lang="de-DE" baseline="0" dirty="0" smtClean="0"/>
              <a:t> Sensor misst werte in drei </a:t>
            </a:r>
            <a:r>
              <a:rPr lang="de-DE" baseline="0" dirty="0" err="1" smtClean="0"/>
              <a:t>richtungen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x,y</a:t>
            </a:r>
            <a:r>
              <a:rPr lang="de-DE" baseline="0" dirty="0" smtClean="0"/>
              <a:t> und z wobei hier wieder die z </a:t>
            </a:r>
            <a:r>
              <a:rPr lang="de-DE" baseline="0" dirty="0" err="1" smtClean="0"/>
              <a:t>achse</a:t>
            </a:r>
            <a:r>
              <a:rPr lang="de-DE" baseline="0" dirty="0" smtClean="0"/>
              <a:t> vernachlässigt wurde da dieser Sensor auf dem </a:t>
            </a:r>
            <a:r>
              <a:rPr lang="de-DE" baseline="0" dirty="0" err="1" smtClean="0"/>
              <a:t>fahrzeug</a:t>
            </a:r>
            <a:r>
              <a:rPr lang="de-DE" baseline="0" dirty="0" smtClean="0"/>
              <a:t> montiert ist und keine </a:t>
            </a:r>
            <a:r>
              <a:rPr lang="de-DE" baseline="0" dirty="0" err="1" smtClean="0"/>
              <a:t>höhendifferenzen</a:t>
            </a:r>
            <a:r>
              <a:rPr lang="de-DE" baseline="0" dirty="0" smtClean="0"/>
              <a:t> ausgesetzt ist. Die </a:t>
            </a:r>
            <a:r>
              <a:rPr lang="de-DE" baseline="0" dirty="0" err="1" smtClean="0"/>
              <a:t>erdanziehung</a:t>
            </a:r>
            <a:r>
              <a:rPr lang="de-DE" baseline="0" dirty="0" smtClean="0"/>
              <a:t> als </a:t>
            </a:r>
            <a:r>
              <a:rPr lang="de-DE" baseline="0" dirty="0" err="1" smtClean="0"/>
              <a:t>beschleunigung</a:t>
            </a:r>
            <a:r>
              <a:rPr lang="de-DE" baseline="0" dirty="0" smtClean="0"/>
              <a:t> in z </a:t>
            </a:r>
            <a:r>
              <a:rPr lang="de-DE" baseline="0" dirty="0" err="1" smtClean="0"/>
              <a:t>richtung</a:t>
            </a:r>
            <a:r>
              <a:rPr lang="de-DE" baseline="0" dirty="0" smtClean="0"/>
              <a:t> ist außerdem vernachlässigbar gering und verfälscht so unsere Auswertungen nicht.</a:t>
            </a:r>
          </a:p>
          <a:p>
            <a:r>
              <a:rPr lang="de-DE" baseline="0" dirty="0" smtClean="0"/>
              <a:t>Genutzt </a:t>
            </a:r>
            <a:r>
              <a:rPr lang="de-DE" baseline="0" dirty="0" err="1" smtClean="0"/>
              <a:t>weird</a:t>
            </a:r>
            <a:r>
              <a:rPr lang="de-DE" baseline="0" dirty="0" smtClean="0"/>
              <a:t> hier auch das I²C Interface des </a:t>
            </a:r>
            <a:r>
              <a:rPr lang="de-DE" baseline="0" dirty="0" err="1" smtClean="0"/>
              <a:t>sensors</a:t>
            </a:r>
            <a:r>
              <a:rPr lang="de-DE" baseline="0" dirty="0" smtClean="0"/>
              <a:t> </a:t>
            </a:r>
          </a:p>
          <a:p>
            <a:r>
              <a:rPr lang="de-DE" baseline="0" dirty="0" smtClean="0"/>
              <a:t>In unserem Project eingestellte </a:t>
            </a:r>
            <a:r>
              <a:rPr lang="de-DE" baseline="0" dirty="0" err="1" smtClean="0"/>
              <a:t>genauigkeit</a:t>
            </a:r>
            <a:r>
              <a:rPr lang="de-DE" baseline="0" dirty="0" smtClean="0"/>
              <a:t> ist auf 2g dies ist besonders für </a:t>
            </a:r>
            <a:r>
              <a:rPr lang="de-DE" baseline="0" dirty="0" err="1" smtClean="0"/>
              <a:t>längsamere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geschwindigkeiten</a:t>
            </a:r>
            <a:r>
              <a:rPr lang="de-DE" baseline="0" dirty="0" smtClean="0"/>
              <a:t> ausgelegt die 16g wären für high </a:t>
            </a:r>
            <a:r>
              <a:rPr lang="de-DE" baseline="0" dirty="0" err="1" smtClean="0"/>
              <a:t>speed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messungen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642E4-BB48-400A-ABBD-2D60BB3E519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284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Messwerte waren sofort</a:t>
            </a:r>
            <a:r>
              <a:rPr lang="de-DE" baseline="0" dirty="0" smtClean="0"/>
              <a:t> nutzbar</a:t>
            </a:r>
          </a:p>
          <a:p>
            <a:r>
              <a:rPr lang="de-DE" baseline="0" dirty="0" smtClean="0"/>
              <a:t>Sie zeigen positive werte wenn das </a:t>
            </a:r>
            <a:r>
              <a:rPr lang="de-DE" baseline="0" dirty="0" err="1" smtClean="0"/>
              <a:t>fahrzeug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vorwährts</a:t>
            </a:r>
            <a:r>
              <a:rPr lang="de-DE" baseline="0" dirty="0" smtClean="0"/>
              <a:t> fahrt und negative wenn es sich rückwärts bewegt an.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642E4-BB48-400A-ABBD-2D60BB3E519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221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"/>
          <p:cNvSpPr>
            <a:spLocks noGrp="1"/>
          </p:cNvSpPr>
          <p:nvPr>
            <p:ph idx="1"/>
          </p:nvPr>
        </p:nvSpPr>
        <p:spPr>
          <a:xfrm>
            <a:off x="280796" y="1446245"/>
            <a:ext cx="8567927" cy="45999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4000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3360"/>
              </a:lnSpc>
              <a:spcBef>
                <a:spcPts val="500"/>
              </a:spcBef>
              <a:defRPr sz="28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080000" indent="-342900">
              <a:lnSpc>
                <a:spcPts val="2600"/>
              </a:lnSpc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Header"/>
          <p:cNvSpPr>
            <a:spLocks noGrp="1"/>
          </p:cNvSpPr>
          <p:nvPr>
            <p:ph sz="quarter" idx="13"/>
          </p:nvPr>
        </p:nvSpPr>
        <p:spPr>
          <a:xfrm>
            <a:off x="2917372" y="128058"/>
            <a:ext cx="5931352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10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“Name des Autors“</a:t>
            </a:r>
            <a:endParaRPr lang="de-DE" sz="1400" dirty="0"/>
          </a:p>
        </p:txBody>
      </p:sp>
      <p:sp>
        <p:nvSpPr>
          <p:cNvPr id="11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913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"/>
          <p:cNvSpPr>
            <a:spLocks noGrp="1"/>
          </p:cNvSpPr>
          <p:nvPr>
            <p:ph idx="1"/>
          </p:nvPr>
        </p:nvSpPr>
        <p:spPr>
          <a:xfrm>
            <a:off x="280796" y="1446244"/>
            <a:ext cx="8567927" cy="45999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000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defRPr sz="28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ct val="100000"/>
              </a:lnSpc>
              <a:spcBef>
                <a:spcPts val="0"/>
              </a:spcBef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080000" indent="-342900">
              <a:lnSpc>
                <a:spcPct val="100000"/>
              </a:lnSpc>
              <a:spcBef>
                <a:spcPts val="0"/>
              </a:spcBef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Header"/>
          <p:cNvSpPr>
            <a:spLocks noGrp="1"/>
          </p:cNvSpPr>
          <p:nvPr>
            <p:ph sz="quarter" idx="13"/>
          </p:nvPr>
        </p:nvSpPr>
        <p:spPr>
          <a:xfrm>
            <a:off x="2917372" y="128058"/>
            <a:ext cx="5931352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 i="1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10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“Name des Autors“</a:t>
            </a:r>
            <a:endParaRPr lang="de-DE" sz="1400" dirty="0"/>
          </a:p>
        </p:txBody>
      </p:sp>
      <p:sp>
        <p:nvSpPr>
          <p:cNvPr id="11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793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"/>
          <p:cNvSpPr>
            <a:spLocks noGrp="1"/>
          </p:cNvSpPr>
          <p:nvPr>
            <p:ph type="pic" sz="quarter" idx="13"/>
          </p:nvPr>
        </p:nvSpPr>
        <p:spPr>
          <a:xfrm>
            <a:off x="280986" y="1890000"/>
            <a:ext cx="8567737" cy="4146906"/>
          </a:xfrm>
          <a:prstGeom prst="rect">
            <a:avLst/>
          </a:prstGeom>
        </p:spPr>
      </p:sp>
      <p:sp>
        <p:nvSpPr>
          <p:cNvPr id="4" name="Headline"/>
          <p:cNvSpPr>
            <a:spLocks noGrp="1"/>
          </p:cNvSpPr>
          <p:nvPr>
            <p:ph idx="1"/>
          </p:nvPr>
        </p:nvSpPr>
        <p:spPr>
          <a:xfrm>
            <a:off x="280796" y="1460007"/>
            <a:ext cx="8567927" cy="313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lnSpc>
                <a:spcPct val="100000"/>
              </a:lnSpc>
              <a:spcBef>
                <a:spcPts val="500"/>
              </a:spcBef>
              <a:buFontTx/>
              <a:buNone/>
              <a:defRPr sz="2000" b="1">
                <a:latin typeface="Lucida Sans" panose="020B0602030504020204" pitchFamily="34" charset="0"/>
              </a:defRPr>
            </a:lvl2pPr>
            <a:lvl3pPr marL="914400" indent="0">
              <a:lnSpc>
                <a:spcPct val="100000"/>
              </a:lnSpc>
              <a:spcBef>
                <a:spcPts val="500"/>
              </a:spcBef>
              <a:buFontTx/>
              <a:buNone/>
              <a:defRPr sz="2000" b="1">
                <a:latin typeface="Lucida Sans" panose="020B0602030504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500"/>
              </a:spcBef>
              <a:buFontTx/>
              <a:buNone/>
              <a:defRPr sz="2000" b="1">
                <a:latin typeface="Lucida Sans" panose="020B0602030504020204" pitchFamily="34" charset="0"/>
              </a:defRPr>
            </a:lvl4pPr>
            <a:lvl5pPr marL="2057400" indent="-228600">
              <a:lnSpc>
                <a:spcPts val="2600"/>
              </a:lnSpc>
              <a:buFont typeface="Symbol" panose="05050102010706020507" pitchFamily="18" charset="2"/>
              <a:buChar char="-"/>
              <a:defRPr sz="2000">
                <a:latin typeface="Lucida Sans" panose="020B0602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2" name="Header"/>
          <p:cNvSpPr>
            <a:spLocks noGrp="1"/>
          </p:cNvSpPr>
          <p:nvPr>
            <p:ph sz="quarter" idx="14"/>
          </p:nvPr>
        </p:nvSpPr>
        <p:spPr>
          <a:xfrm>
            <a:off x="2929812" y="128058"/>
            <a:ext cx="5918911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9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“Name des Autors“</a:t>
            </a:r>
            <a:endParaRPr lang="de-DE" sz="1400" dirty="0"/>
          </a:p>
        </p:txBody>
      </p:sp>
      <p:sp>
        <p:nvSpPr>
          <p:cNvPr id="10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87569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unterschrift"/>
          <p:cNvSpPr>
            <a:spLocks noGrp="1"/>
          </p:cNvSpPr>
          <p:nvPr>
            <p:ph sz="quarter" idx="20"/>
          </p:nvPr>
        </p:nvSpPr>
        <p:spPr>
          <a:xfrm>
            <a:off x="4665132" y="5613722"/>
            <a:ext cx="4183591" cy="4553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0" name="Bildplatzhalter"/>
          <p:cNvSpPr>
            <a:spLocks noGrp="1"/>
          </p:cNvSpPr>
          <p:nvPr>
            <p:ph type="pic" sz="quarter" idx="14"/>
          </p:nvPr>
        </p:nvSpPr>
        <p:spPr>
          <a:xfrm>
            <a:off x="4665133" y="1474237"/>
            <a:ext cx="4183592" cy="3989014"/>
          </a:xfrm>
          <a:prstGeom prst="rect">
            <a:avLst/>
          </a:prstGeom>
        </p:spPr>
      </p:sp>
      <p:sp>
        <p:nvSpPr>
          <p:cNvPr id="13" name="Text"/>
          <p:cNvSpPr>
            <a:spLocks noGrp="1"/>
          </p:cNvSpPr>
          <p:nvPr>
            <p:ph idx="21"/>
          </p:nvPr>
        </p:nvSpPr>
        <p:spPr>
          <a:xfrm>
            <a:off x="280797" y="1474237"/>
            <a:ext cx="4187032" cy="45948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Header"/>
          <p:cNvSpPr>
            <a:spLocks noGrp="1"/>
          </p:cNvSpPr>
          <p:nvPr>
            <p:ph sz="quarter" idx="13"/>
          </p:nvPr>
        </p:nvSpPr>
        <p:spPr>
          <a:xfrm>
            <a:off x="2920482" y="128058"/>
            <a:ext cx="5928241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12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“Name des Autors“</a:t>
            </a:r>
            <a:endParaRPr lang="de-DE" sz="1400" dirty="0"/>
          </a:p>
        </p:txBody>
      </p:sp>
      <p:sp>
        <p:nvSpPr>
          <p:cNvPr id="14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514863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xt+4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6"/>
          <p:cNvSpPr>
            <a:spLocks noGrp="1"/>
          </p:cNvSpPr>
          <p:nvPr>
            <p:ph type="pic" sz="quarter" idx="22"/>
          </p:nvPr>
        </p:nvSpPr>
        <p:spPr>
          <a:xfrm>
            <a:off x="4665133" y="1394687"/>
            <a:ext cx="2041200" cy="1941188"/>
          </a:xfrm>
          <a:prstGeom prst="rect">
            <a:avLst/>
          </a:prstGeom>
        </p:spPr>
      </p:sp>
      <p:sp>
        <p:nvSpPr>
          <p:cNvPr id="12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807599" y="1394687"/>
            <a:ext cx="2041200" cy="1941187"/>
          </a:xfrm>
          <a:prstGeom prst="rect">
            <a:avLst/>
          </a:prstGeom>
        </p:spPr>
      </p:sp>
      <p:sp>
        <p:nvSpPr>
          <p:cNvPr id="16" name="Bildunterschrift"/>
          <p:cNvSpPr>
            <a:spLocks noGrp="1"/>
          </p:cNvSpPr>
          <p:nvPr>
            <p:ph sz="quarter" idx="23"/>
          </p:nvPr>
        </p:nvSpPr>
        <p:spPr>
          <a:xfrm>
            <a:off x="4665132" y="3460608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0" name="Bildunterschrift"/>
          <p:cNvSpPr>
            <a:spLocks noGrp="1"/>
          </p:cNvSpPr>
          <p:nvPr>
            <p:ph sz="quarter" idx="24"/>
          </p:nvPr>
        </p:nvSpPr>
        <p:spPr>
          <a:xfrm>
            <a:off x="6807599" y="3460855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5" name="Bildplatzhalter 6"/>
          <p:cNvSpPr>
            <a:spLocks noGrp="1"/>
          </p:cNvSpPr>
          <p:nvPr>
            <p:ph type="pic" sz="quarter" idx="25"/>
          </p:nvPr>
        </p:nvSpPr>
        <p:spPr>
          <a:xfrm>
            <a:off x="4665055" y="3875272"/>
            <a:ext cx="2041200" cy="1941188"/>
          </a:xfrm>
          <a:prstGeom prst="rect">
            <a:avLst/>
          </a:prstGeom>
        </p:spPr>
      </p:sp>
      <p:sp>
        <p:nvSpPr>
          <p:cNvPr id="26" name="Bildplatzhalter 7"/>
          <p:cNvSpPr>
            <a:spLocks noGrp="1"/>
          </p:cNvSpPr>
          <p:nvPr>
            <p:ph type="pic" sz="quarter" idx="26"/>
          </p:nvPr>
        </p:nvSpPr>
        <p:spPr>
          <a:xfrm>
            <a:off x="6807521" y="3875272"/>
            <a:ext cx="2041200" cy="1941187"/>
          </a:xfrm>
          <a:prstGeom prst="rect">
            <a:avLst/>
          </a:prstGeom>
        </p:spPr>
      </p:sp>
      <p:sp>
        <p:nvSpPr>
          <p:cNvPr id="27" name="Bildunterschrift"/>
          <p:cNvSpPr>
            <a:spLocks noGrp="1"/>
          </p:cNvSpPr>
          <p:nvPr>
            <p:ph sz="quarter" idx="27"/>
          </p:nvPr>
        </p:nvSpPr>
        <p:spPr>
          <a:xfrm>
            <a:off x="4665054" y="5941193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8" name="Bildunterschrift"/>
          <p:cNvSpPr>
            <a:spLocks noGrp="1"/>
          </p:cNvSpPr>
          <p:nvPr>
            <p:ph sz="quarter" idx="28"/>
          </p:nvPr>
        </p:nvSpPr>
        <p:spPr>
          <a:xfrm>
            <a:off x="6807521" y="5941440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2" name="Header"/>
          <p:cNvSpPr>
            <a:spLocks noGrp="1"/>
          </p:cNvSpPr>
          <p:nvPr>
            <p:ph sz="quarter" idx="13"/>
          </p:nvPr>
        </p:nvSpPr>
        <p:spPr>
          <a:xfrm>
            <a:off x="2892490" y="128058"/>
            <a:ext cx="5956233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3" name="Text"/>
          <p:cNvSpPr>
            <a:spLocks noGrp="1"/>
          </p:cNvSpPr>
          <p:nvPr>
            <p:ph idx="21"/>
          </p:nvPr>
        </p:nvSpPr>
        <p:spPr>
          <a:xfrm>
            <a:off x="280797" y="1394688"/>
            <a:ext cx="4187032" cy="46744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17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“Name des Autors“</a:t>
            </a:r>
            <a:endParaRPr lang="de-DE" sz="1400" dirty="0"/>
          </a:p>
        </p:txBody>
      </p:sp>
      <p:sp>
        <p:nvSpPr>
          <p:cNvPr id="18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473649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xt+4img/Logos ext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ildunterschrift 4"/>
          <p:cNvSpPr>
            <a:spLocks noGrp="1"/>
          </p:cNvSpPr>
          <p:nvPr>
            <p:ph sz="quarter" idx="28"/>
          </p:nvPr>
        </p:nvSpPr>
        <p:spPr>
          <a:xfrm>
            <a:off x="6807521" y="5941440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4" name="Bildplatzhalter 4"/>
          <p:cNvSpPr>
            <a:spLocks noGrp="1"/>
          </p:cNvSpPr>
          <p:nvPr>
            <p:ph type="pic" sz="quarter" idx="26"/>
          </p:nvPr>
        </p:nvSpPr>
        <p:spPr>
          <a:xfrm>
            <a:off x="6807521" y="3875272"/>
            <a:ext cx="2041200" cy="1941187"/>
          </a:xfrm>
          <a:prstGeom prst="rect">
            <a:avLst/>
          </a:prstGeom>
        </p:spPr>
      </p:sp>
      <p:sp>
        <p:nvSpPr>
          <p:cNvPr id="29" name="Bildunterschrift 3"/>
          <p:cNvSpPr>
            <a:spLocks noGrp="1"/>
          </p:cNvSpPr>
          <p:nvPr>
            <p:ph sz="quarter" idx="27"/>
          </p:nvPr>
        </p:nvSpPr>
        <p:spPr>
          <a:xfrm>
            <a:off x="4665054" y="5941193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0" name="Bildplatzhalter 3"/>
          <p:cNvSpPr>
            <a:spLocks noGrp="1"/>
          </p:cNvSpPr>
          <p:nvPr>
            <p:ph type="pic" sz="quarter" idx="25"/>
          </p:nvPr>
        </p:nvSpPr>
        <p:spPr>
          <a:xfrm>
            <a:off x="4665055" y="3875272"/>
            <a:ext cx="2041200" cy="1941188"/>
          </a:xfrm>
          <a:prstGeom prst="rect">
            <a:avLst/>
          </a:prstGeom>
        </p:spPr>
      </p:sp>
      <p:sp>
        <p:nvSpPr>
          <p:cNvPr id="31" name="Bildunterschrift 2"/>
          <p:cNvSpPr>
            <a:spLocks noGrp="1"/>
          </p:cNvSpPr>
          <p:nvPr>
            <p:ph sz="quarter" idx="24"/>
          </p:nvPr>
        </p:nvSpPr>
        <p:spPr>
          <a:xfrm>
            <a:off x="6807599" y="3460855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807599" y="1394687"/>
            <a:ext cx="2041200" cy="1941187"/>
          </a:xfrm>
          <a:prstGeom prst="rect">
            <a:avLst/>
          </a:prstGeom>
        </p:spPr>
      </p:sp>
      <p:sp>
        <p:nvSpPr>
          <p:cNvPr id="33" name="Bildunterschrift 1"/>
          <p:cNvSpPr>
            <a:spLocks noGrp="1"/>
          </p:cNvSpPr>
          <p:nvPr>
            <p:ph sz="quarter" idx="23"/>
          </p:nvPr>
        </p:nvSpPr>
        <p:spPr>
          <a:xfrm>
            <a:off x="4665132" y="3460608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4" name="Bildplatzhalter 1"/>
          <p:cNvSpPr>
            <a:spLocks noGrp="1"/>
          </p:cNvSpPr>
          <p:nvPr>
            <p:ph type="pic" sz="quarter" idx="22"/>
          </p:nvPr>
        </p:nvSpPr>
        <p:spPr>
          <a:xfrm>
            <a:off x="4665133" y="1394687"/>
            <a:ext cx="2041200" cy="1941188"/>
          </a:xfrm>
          <a:prstGeom prst="rect">
            <a:avLst/>
          </a:prstGeom>
        </p:spPr>
      </p:sp>
      <p:sp>
        <p:nvSpPr>
          <p:cNvPr id="35" name="Text"/>
          <p:cNvSpPr>
            <a:spLocks noGrp="1"/>
          </p:cNvSpPr>
          <p:nvPr>
            <p:ph idx="21"/>
          </p:nvPr>
        </p:nvSpPr>
        <p:spPr>
          <a:xfrm>
            <a:off x="280797" y="1394688"/>
            <a:ext cx="4187032" cy="46744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15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“Name des Autors“</a:t>
            </a:r>
            <a:endParaRPr lang="de-DE" sz="1400" dirty="0"/>
          </a:p>
        </p:txBody>
      </p:sp>
      <p:sp>
        <p:nvSpPr>
          <p:cNvPr id="16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81509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xt+4img/Logos int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ildunterschrift 4"/>
          <p:cNvSpPr>
            <a:spLocks noGrp="1"/>
          </p:cNvSpPr>
          <p:nvPr>
            <p:ph sz="quarter" idx="28"/>
          </p:nvPr>
        </p:nvSpPr>
        <p:spPr>
          <a:xfrm>
            <a:off x="6807521" y="5941440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48" name="Bildplatzhalter 4"/>
          <p:cNvSpPr>
            <a:spLocks noGrp="1"/>
          </p:cNvSpPr>
          <p:nvPr>
            <p:ph type="pic" sz="quarter" idx="26"/>
          </p:nvPr>
        </p:nvSpPr>
        <p:spPr>
          <a:xfrm>
            <a:off x="6807521" y="3875272"/>
            <a:ext cx="2041200" cy="1941187"/>
          </a:xfrm>
          <a:prstGeom prst="rect">
            <a:avLst/>
          </a:prstGeom>
        </p:spPr>
      </p:sp>
      <p:sp>
        <p:nvSpPr>
          <p:cNvPr id="49" name="Bildunterschrift 3"/>
          <p:cNvSpPr>
            <a:spLocks noGrp="1"/>
          </p:cNvSpPr>
          <p:nvPr>
            <p:ph sz="quarter" idx="27"/>
          </p:nvPr>
        </p:nvSpPr>
        <p:spPr>
          <a:xfrm>
            <a:off x="4665054" y="5941193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0" name="Bildplatzhalter 3"/>
          <p:cNvSpPr>
            <a:spLocks noGrp="1"/>
          </p:cNvSpPr>
          <p:nvPr>
            <p:ph type="pic" sz="quarter" idx="25"/>
          </p:nvPr>
        </p:nvSpPr>
        <p:spPr>
          <a:xfrm>
            <a:off x="4665055" y="3875272"/>
            <a:ext cx="2041200" cy="1941188"/>
          </a:xfrm>
          <a:prstGeom prst="rect">
            <a:avLst/>
          </a:prstGeom>
        </p:spPr>
      </p:sp>
      <p:sp>
        <p:nvSpPr>
          <p:cNvPr id="51" name="Bildunterschrift 2"/>
          <p:cNvSpPr>
            <a:spLocks noGrp="1"/>
          </p:cNvSpPr>
          <p:nvPr>
            <p:ph sz="quarter" idx="24"/>
          </p:nvPr>
        </p:nvSpPr>
        <p:spPr>
          <a:xfrm>
            <a:off x="6807599" y="3460855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2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807599" y="1394687"/>
            <a:ext cx="2041200" cy="1941187"/>
          </a:xfrm>
          <a:prstGeom prst="rect">
            <a:avLst/>
          </a:prstGeom>
        </p:spPr>
      </p:sp>
      <p:sp>
        <p:nvSpPr>
          <p:cNvPr id="53" name="Bildunterschrift 1"/>
          <p:cNvSpPr>
            <a:spLocks noGrp="1"/>
          </p:cNvSpPr>
          <p:nvPr>
            <p:ph sz="quarter" idx="23"/>
          </p:nvPr>
        </p:nvSpPr>
        <p:spPr>
          <a:xfrm>
            <a:off x="4665132" y="3460608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4" name="Bildplatzhalter 1"/>
          <p:cNvSpPr>
            <a:spLocks noGrp="1"/>
          </p:cNvSpPr>
          <p:nvPr>
            <p:ph type="pic" sz="quarter" idx="22"/>
          </p:nvPr>
        </p:nvSpPr>
        <p:spPr>
          <a:xfrm>
            <a:off x="4665133" y="1394687"/>
            <a:ext cx="2041200" cy="1941188"/>
          </a:xfrm>
          <a:prstGeom prst="rect">
            <a:avLst/>
          </a:prstGeom>
        </p:spPr>
      </p:sp>
      <p:sp>
        <p:nvSpPr>
          <p:cNvPr id="55" name="Text"/>
          <p:cNvSpPr>
            <a:spLocks noGrp="1"/>
          </p:cNvSpPr>
          <p:nvPr>
            <p:ph idx="21"/>
          </p:nvPr>
        </p:nvSpPr>
        <p:spPr>
          <a:xfrm>
            <a:off x="280797" y="1394688"/>
            <a:ext cx="4187032" cy="46744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6" name="Header"/>
          <p:cNvSpPr>
            <a:spLocks noGrp="1"/>
          </p:cNvSpPr>
          <p:nvPr>
            <p:ph sz="quarter" idx="13"/>
          </p:nvPr>
        </p:nvSpPr>
        <p:spPr>
          <a:xfrm>
            <a:off x="2920482" y="128058"/>
            <a:ext cx="5928241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14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“Name des Autors“</a:t>
            </a:r>
            <a:endParaRPr lang="de-DE" sz="1400" dirty="0"/>
          </a:p>
        </p:txBody>
      </p:sp>
      <p:sp>
        <p:nvSpPr>
          <p:cNvPr id="15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524664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xt+4img/Logos int&l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Bildunterschrift 4"/>
          <p:cNvSpPr>
            <a:spLocks noGrp="1"/>
          </p:cNvSpPr>
          <p:nvPr>
            <p:ph sz="quarter" idx="28"/>
          </p:nvPr>
        </p:nvSpPr>
        <p:spPr>
          <a:xfrm>
            <a:off x="6807521" y="5941440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6" name="Bildplatzhalter 4"/>
          <p:cNvSpPr>
            <a:spLocks noGrp="1"/>
          </p:cNvSpPr>
          <p:nvPr>
            <p:ph type="pic" sz="quarter" idx="26"/>
          </p:nvPr>
        </p:nvSpPr>
        <p:spPr>
          <a:xfrm>
            <a:off x="6807521" y="3875272"/>
            <a:ext cx="2041200" cy="1941187"/>
          </a:xfrm>
          <a:prstGeom prst="rect">
            <a:avLst/>
          </a:prstGeom>
        </p:spPr>
      </p:sp>
      <p:sp>
        <p:nvSpPr>
          <p:cNvPr id="27" name="Bildunterschrift 3"/>
          <p:cNvSpPr>
            <a:spLocks noGrp="1"/>
          </p:cNvSpPr>
          <p:nvPr>
            <p:ph sz="quarter" idx="27"/>
          </p:nvPr>
        </p:nvSpPr>
        <p:spPr>
          <a:xfrm>
            <a:off x="4665054" y="5941193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5" name="Bildplatzhalter 3"/>
          <p:cNvSpPr>
            <a:spLocks noGrp="1"/>
          </p:cNvSpPr>
          <p:nvPr>
            <p:ph type="pic" sz="quarter" idx="25"/>
          </p:nvPr>
        </p:nvSpPr>
        <p:spPr>
          <a:xfrm>
            <a:off x="4665055" y="3875272"/>
            <a:ext cx="2041200" cy="1941188"/>
          </a:xfrm>
          <a:prstGeom prst="rect">
            <a:avLst/>
          </a:prstGeom>
        </p:spPr>
      </p:sp>
      <p:sp>
        <p:nvSpPr>
          <p:cNvPr id="20" name="Bildunterschrift 2"/>
          <p:cNvSpPr>
            <a:spLocks noGrp="1"/>
          </p:cNvSpPr>
          <p:nvPr>
            <p:ph sz="quarter" idx="24"/>
          </p:nvPr>
        </p:nvSpPr>
        <p:spPr>
          <a:xfrm>
            <a:off x="6807599" y="3460855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807599" y="1394687"/>
            <a:ext cx="2041200" cy="1941187"/>
          </a:xfrm>
          <a:prstGeom prst="rect">
            <a:avLst/>
          </a:prstGeom>
        </p:spPr>
      </p:sp>
      <p:sp>
        <p:nvSpPr>
          <p:cNvPr id="16" name="Bildunterschrift 1"/>
          <p:cNvSpPr>
            <a:spLocks noGrp="1"/>
          </p:cNvSpPr>
          <p:nvPr>
            <p:ph sz="quarter" idx="23"/>
          </p:nvPr>
        </p:nvSpPr>
        <p:spPr>
          <a:xfrm>
            <a:off x="4665132" y="3460608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Bildplatzhalter 1"/>
          <p:cNvSpPr>
            <a:spLocks noGrp="1"/>
          </p:cNvSpPr>
          <p:nvPr>
            <p:ph type="pic" sz="quarter" idx="22"/>
          </p:nvPr>
        </p:nvSpPr>
        <p:spPr>
          <a:xfrm>
            <a:off x="4665133" y="1394687"/>
            <a:ext cx="2041200" cy="1941188"/>
          </a:xfrm>
          <a:prstGeom prst="rect">
            <a:avLst/>
          </a:prstGeom>
        </p:spPr>
      </p:sp>
      <p:sp>
        <p:nvSpPr>
          <p:cNvPr id="21" name="Text"/>
          <p:cNvSpPr>
            <a:spLocks noGrp="1"/>
          </p:cNvSpPr>
          <p:nvPr>
            <p:ph idx="21"/>
          </p:nvPr>
        </p:nvSpPr>
        <p:spPr>
          <a:xfrm>
            <a:off x="280797" y="1394688"/>
            <a:ext cx="4187032" cy="46744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Header"/>
          <p:cNvSpPr>
            <a:spLocks noGrp="1"/>
          </p:cNvSpPr>
          <p:nvPr>
            <p:ph sz="quarter" idx="13"/>
          </p:nvPr>
        </p:nvSpPr>
        <p:spPr>
          <a:xfrm>
            <a:off x="2920482" y="128058"/>
            <a:ext cx="5928241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14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“Name des Autors“</a:t>
            </a:r>
            <a:endParaRPr lang="de-DE" sz="1400" dirty="0"/>
          </a:p>
        </p:txBody>
      </p:sp>
      <p:sp>
        <p:nvSpPr>
          <p:cNvPr id="17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254789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4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02" y="139700"/>
            <a:ext cx="2487410" cy="864000"/>
          </a:xfrm>
          <a:prstGeom prst="rect">
            <a:avLst/>
          </a:prstGeom>
        </p:spPr>
      </p:pic>
      <p:cxnSp>
        <p:nvCxnSpPr>
          <p:cNvPr id="12" name="Gerade Verbindung 11"/>
          <p:cNvCxnSpPr/>
          <p:nvPr userDrawn="1"/>
        </p:nvCxnSpPr>
        <p:spPr>
          <a:xfrm>
            <a:off x="1" y="1144795"/>
            <a:ext cx="914400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>
            <a:endCxn id="17" idx="2"/>
          </p:cNvCxnSpPr>
          <p:nvPr userDrawn="1"/>
        </p:nvCxnSpPr>
        <p:spPr>
          <a:xfrm>
            <a:off x="0" y="6346378"/>
            <a:ext cx="7464490" cy="9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7879244" y="6344816"/>
            <a:ext cx="1242874" cy="32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 userDrawn="1"/>
        </p:nvSpPr>
        <p:spPr>
          <a:xfrm>
            <a:off x="7654000" y="6254816"/>
            <a:ext cx="180000" cy="180000"/>
          </a:xfrm>
          <a:prstGeom prst="ellips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/>
          <p:cNvSpPr/>
          <p:nvPr userDrawn="1"/>
        </p:nvSpPr>
        <p:spPr>
          <a:xfrm>
            <a:off x="7464490" y="6301471"/>
            <a:ext cx="90000" cy="90000"/>
          </a:xfrm>
          <a:prstGeom prst="ellips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  <p:cxnSp>
        <p:nvCxnSpPr>
          <p:cNvPr id="18" name="Gerade Verbindung 17"/>
          <p:cNvCxnSpPr/>
          <p:nvPr userDrawn="1"/>
        </p:nvCxnSpPr>
        <p:spPr>
          <a:xfrm>
            <a:off x="1111548" y="6164406"/>
            <a:ext cx="1242874" cy="32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>
          <a:xfrm flipV="1">
            <a:off x="961050" y="6180360"/>
            <a:ext cx="114585" cy="16445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2345091" y="6071698"/>
            <a:ext cx="180000" cy="180000"/>
          </a:xfrm>
          <a:prstGeom prst="ellips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  <p:cxnSp>
        <p:nvCxnSpPr>
          <p:cNvPr id="24" name="Gerade Verbindung 23"/>
          <p:cNvCxnSpPr/>
          <p:nvPr userDrawn="1"/>
        </p:nvCxnSpPr>
        <p:spPr>
          <a:xfrm flipV="1">
            <a:off x="2717121" y="6342719"/>
            <a:ext cx="133246" cy="19600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>
          <a:xfrm flipV="1">
            <a:off x="2090270" y="6530325"/>
            <a:ext cx="590938" cy="8399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 userDrawn="1"/>
        </p:nvSpPr>
        <p:spPr>
          <a:xfrm>
            <a:off x="1910270" y="6448724"/>
            <a:ext cx="180000" cy="180000"/>
          </a:xfrm>
          <a:prstGeom prst="ellips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Bild 30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3258"/>
            <a:ext cx="1441730" cy="346303"/>
          </a:xfrm>
          <a:prstGeom prst="rect">
            <a:avLst/>
          </a:prstGeom>
        </p:spPr>
      </p:pic>
      <p:cxnSp>
        <p:nvCxnSpPr>
          <p:cNvPr id="33" name="Gerade Verbindung 32"/>
          <p:cNvCxnSpPr/>
          <p:nvPr userDrawn="1"/>
        </p:nvCxnSpPr>
        <p:spPr>
          <a:xfrm flipV="1">
            <a:off x="1441730" y="1156554"/>
            <a:ext cx="175434" cy="18120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 userDrawn="1"/>
        </p:nvCxnSpPr>
        <p:spPr>
          <a:xfrm flipV="1">
            <a:off x="1215414" y="1336680"/>
            <a:ext cx="198323" cy="139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 userDrawn="1"/>
        </p:nvSpPr>
        <p:spPr>
          <a:xfrm>
            <a:off x="1087619" y="1285891"/>
            <a:ext cx="108000" cy="108000"/>
          </a:xfrm>
          <a:prstGeom prst="ellips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  <p:cxnSp>
        <p:nvCxnSpPr>
          <p:cNvPr id="36" name="Gerade Verbindung 35"/>
          <p:cNvCxnSpPr/>
          <p:nvPr userDrawn="1"/>
        </p:nvCxnSpPr>
        <p:spPr>
          <a:xfrm>
            <a:off x="276508" y="1336680"/>
            <a:ext cx="558529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 userDrawn="1"/>
        </p:nvCxnSpPr>
        <p:spPr>
          <a:xfrm flipH="1" flipV="1">
            <a:off x="161124" y="1156338"/>
            <a:ext cx="137456" cy="19075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819584" y="1243972"/>
            <a:ext cx="180000" cy="180000"/>
          </a:xfrm>
          <a:prstGeom prst="ellips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  <p:cxnSp>
        <p:nvCxnSpPr>
          <p:cNvPr id="41" name="Gerade Verbindung 40"/>
          <p:cNvCxnSpPr/>
          <p:nvPr userDrawn="1"/>
        </p:nvCxnSpPr>
        <p:spPr>
          <a:xfrm flipV="1">
            <a:off x="2565922" y="821094"/>
            <a:ext cx="0" cy="33524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 userDrawn="1"/>
        </p:nvSpPr>
        <p:spPr>
          <a:xfrm>
            <a:off x="2520922" y="753061"/>
            <a:ext cx="90000" cy="90000"/>
          </a:xfrm>
          <a:prstGeom prst="ellips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cxnSp>
        <p:nvCxnSpPr>
          <p:cNvPr id="44" name="Gerade Verbindung 43"/>
          <p:cNvCxnSpPr/>
          <p:nvPr userDrawn="1"/>
        </p:nvCxnSpPr>
        <p:spPr>
          <a:xfrm flipV="1">
            <a:off x="2575253" y="877001"/>
            <a:ext cx="130628" cy="136031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 userDrawn="1"/>
        </p:nvCxnSpPr>
        <p:spPr>
          <a:xfrm flipV="1">
            <a:off x="2705881" y="581031"/>
            <a:ext cx="0" cy="30691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 userDrawn="1"/>
        </p:nvSpPr>
        <p:spPr>
          <a:xfrm>
            <a:off x="2623441" y="388958"/>
            <a:ext cx="180000" cy="180000"/>
          </a:xfrm>
          <a:prstGeom prst="ellips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</p:spTree>
    <p:extLst>
      <p:ext uri="{BB962C8B-B14F-4D97-AF65-F5344CB8AC3E}">
        <p14:creationId xmlns:p14="http://schemas.microsoft.com/office/powerpoint/2010/main" val="418320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Symbol" panose="05050102010706020507" pitchFamily="18" charset="2"/>
              <a:buChar char="-"/>
            </a:pPr>
            <a:r>
              <a:rPr lang="de-DE" dirty="0" smtClean="0"/>
              <a:t>Tripple Achsen Messung</a:t>
            </a:r>
          </a:p>
          <a:p>
            <a:pPr marL="571500" indent="-571500">
              <a:buFont typeface="Symbol" panose="05050102010706020507" pitchFamily="18" charset="2"/>
              <a:buChar char="-"/>
            </a:pPr>
            <a:r>
              <a:rPr lang="de-DE" dirty="0" smtClean="0"/>
              <a:t>I²C digital Interface</a:t>
            </a:r>
          </a:p>
          <a:p>
            <a:pPr marL="571500" indent="-571500">
              <a:buFont typeface="Symbol" panose="05050102010706020507" pitchFamily="18" charset="2"/>
              <a:buChar char="-"/>
            </a:pPr>
            <a:r>
              <a:rPr lang="de-DE" dirty="0" smtClean="0"/>
              <a:t>Genauigkeit: ± 2° Grad </a:t>
            </a:r>
            <a:r>
              <a:rPr lang="de-DE" dirty="0"/>
              <a:t>K</a:t>
            </a:r>
            <a:r>
              <a:rPr lang="de-DE" dirty="0" smtClean="0"/>
              <a:t>ompass Richtung</a:t>
            </a:r>
          </a:p>
          <a:p>
            <a:pPr marL="571500" indent="-571500">
              <a:buFont typeface="Symbol" panose="05050102010706020507" pitchFamily="18" charset="2"/>
              <a:buChar char="-"/>
            </a:pP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Kompass Sensor 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Datenverarbeitung in der Technik</a:t>
            </a:r>
            <a:endParaRPr lang="de-DE" dirty="0"/>
          </a:p>
        </p:txBody>
      </p:sp>
      <p:pic>
        <p:nvPicPr>
          <p:cNvPr id="1026" name="Picture 2" descr="C:\Users\Lilla\Pictures\hmc588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4202430"/>
            <a:ext cx="30670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52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Symbol" panose="05050102010706020507" pitchFamily="18" charset="2"/>
              <a:buChar char="-"/>
            </a:pPr>
            <a:r>
              <a:rPr lang="de-DE" dirty="0" smtClean="0"/>
              <a:t>Rohdaten in Nutzdaten umwandeln</a:t>
            </a:r>
          </a:p>
          <a:p>
            <a:pPr marL="571500" indent="-571500">
              <a:buFont typeface="Symbol" panose="05050102010706020507" pitchFamily="18" charset="2"/>
              <a:buChar char="-"/>
            </a:pPr>
            <a:r>
              <a:rPr lang="de-DE" dirty="0" smtClean="0"/>
              <a:t>Magnetische Missweisung</a:t>
            </a:r>
          </a:p>
          <a:p>
            <a:pPr marL="571500" indent="-571500">
              <a:buFont typeface="Symbol" panose="05050102010706020507" pitchFamily="18" charset="2"/>
              <a:buChar char="-"/>
            </a:pPr>
            <a:r>
              <a:rPr lang="de-DE" dirty="0" smtClean="0"/>
              <a:t>Weitere Umwandlung der werte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Kompass Sensor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Datenverarbeitung in der Technik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555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Symbol" panose="05050102010706020507" pitchFamily="18" charset="2"/>
              <a:buChar char="-"/>
            </a:pPr>
            <a:r>
              <a:rPr lang="de-DE" dirty="0"/>
              <a:t>Norden</a:t>
            </a:r>
            <a:r>
              <a:rPr lang="de-DE" dirty="0" smtClean="0"/>
              <a:t>: +0° </a:t>
            </a:r>
          </a:p>
          <a:p>
            <a:pPr marL="571500" indent="-571500">
              <a:buFont typeface="Symbol" panose="05050102010706020507" pitchFamily="18" charset="2"/>
              <a:buChar char="-"/>
            </a:pPr>
            <a:r>
              <a:rPr lang="de-DE" dirty="0"/>
              <a:t>Osten</a:t>
            </a:r>
            <a:r>
              <a:rPr lang="de-DE" dirty="0" smtClean="0"/>
              <a:t>: +90°</a:t>
            </a:r>
            <a:endParaRPr lang="de-DE" dirty="0"/>
          </a:p>
          <a:p>
            <a:pPr marL="571500" indent="-571500">
              <a:buFont typeface="Symbol" panose="05050102010706020507" pitchFamily="18" charset="2"/>
              <a:buChar char="-"/>
            </a:pPr>
            <a:r>
              <a:rPr lang="de-DE" dirty="0"/>
              <a:t>Süden: </a:t>
            </a:r>
            <a:r>
              <a:rPr lang="de-DE" dirty="0" smtClean="0"/>
              <a:t>-0°</a:t>
            </a:r>
            <a:endParaRPr lang="de-DE" dirty="0"/>
          </a:p>
          <a:p>
            <a:pPr marL="571500" indent="-571500">
              <a:buFont typeface="Symbol" panose="05050102010706020507" pitchFamily="18" charset="2"/>
              <a:buChar char="-"/>
            </a:pPr>
            <a:r>
              <a:rPr lang="de-DE" dirty="0" smtClean="0"/>
              <a:t>Westen</a:t>
            </a:r>
            <a:r>
              <a:rPr lang="de-DE" dirty="0"/>
              <a:t>: </a:t>
            </a:r>
            <a:r>
              <a:rPr lang="de-DE" dirty="0" smtClean="0"/>
              <a:t>-90°</a:t>
            </a:r>
            <a:endParaRPr lang="de-DE" dirty="0"/>
          </a:p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Kompass Sensor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Datenverarbeitung in der Technik</a:t>
            </a:r>
            <a:endParaRPr lang="de-DE" dirty="0"/>
          </a:p>
        </p:txBody>
      </p:sp>
      <p:pic>
        <p:nvPicPr>
          <p:cNvPr id="3074" name="Picture 2" descr="C:\Users\Lilla\Downloads\kompass-rose-beutel-mit-10-stueck_20372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080" y="1318086"/>
            <a:ext cx="3566160" cy="348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83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Symbol" panose="05050102010706020507" pitchFamily="18" charset="2"/>
              <a:buChar char="-"/>
            </a:pPr>
            <a:r>
              <a:rPr lang="de-DE" dirty="0" smtClean="0"/>
              <a:t>Tripple Achsen Messung</a:t>
            </a:r>
          </a:p>
          <a:p>
            <a:pPr marL="571500" indent="-571500">
              <a:buFont typeface="Symbol" panose="05050102010706020507" pitchFamily="18" charset="2"/>
              <a:buChar char="-"/>
            </a:pPr>
            <a:r>
              <a:rPr lang="de-DE" dirty="0" smtClean="0"/>
              <a:t>I²C und SPI digital Interface</a:t>
            </a:r>
          </a:p>
          <a:p>
            <a:pPr marL="571500" indent="-571500">
              <a:buFont typeface="Symbol" panose="05050102010706020507" pitchFamily="18" charset="2"/>
              <a:buChar char="-"/>
            </a:pPr>
            <a:r>
              <a:rPr lang="de-DE" dirty="0" smtClean="0"/>
              <a:t>Genauigkeit kann eingestellt werden von 2 - 16g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Beschleunigungs</a:t>
            </a:r>
            <a:r>
              <a:rPr lang="de-DE" dirty="0" smtClean="0"/>
              <a:t> Sensor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Datenverarbeitung in der Technik</a:t>
            </a:r>
            <a:endParaRPr lang="de-DE" dirty="0"/>
          </a:p>
        </p:txBody>
      </p:sp>
      <p:pic>
        <p:nvPicPr>
          <p:cNvPr id="2050" name="Picture 2" descr="C:\Users\Lilla\Pictures\adxl34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530" y="3847148"/>
            <a:ext cx="25717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3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Ausgegebene </a:t>
            </a:r>
            <a:r>
              <a:rPr lang="de-DE" dirty="0" smtClean="0"/>
              <a:t>werte:</a:t>
            </a:r>
          </a:p>
          <a:p>
            <a:pPr marL="571500" indent="-571500">
              <a:buFont typeface="Symbol" panose="05050102010706020507" pitchFamily="18" charset="2"/>
              <a:buChar char="-"/>
            </a:pPr>
            <a:r>
              <a:rPr lang="de-DE" dirty="0" smtClean="0"/>
              <a:t> sofort nutzbar</a:t>
            </a:r>
          </a:p>
          <a:p>
            <a:pPr marL="571500" indent="-571500">
              <a:buFont typeface="Symbol" panose="05050102010706020507" pitchFamily="18" charset="2"/>
              <a:buChar char="-"/>
            </a:pPr>
            <a:r>
              <a:rPr lang="de-DE" dirty="0" smtClean="0"/>
              <a:t>Positiv beim Vorwärts fahren</a:t>
            </a:r>
          </a:p>
          <a:p>
            <a:pPr marL="571500" indent="-571500">
              <a:buFont typeface="Symbol" panose="05050102010706020507" pitchFamily="18" charset="2"/>
              <a:buChar char="-"/>
            </a:pPr>
            <a:r>
              <a:rPr lang="de-DE" dirty="0" smtClean="0"/>
              <a:t>Negativ beim Rückwärts fahren</a:t>
            </a:r>
            <a:endParaRPr lang="de-DE" dirty="0"/>
          </a:p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Beschleunigungs</a:t>
            </a:r>
            <a:r>
              <a:rPr lang="de-DE" dirty="0" smtClean="0"/>
              <a:t> Sensor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Datenverarbeitung in der Technik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6582511"/>
      </p:ext>
    </p:extLst>
  </p:cSld>
  <p:clrMapOvr>
    <a:masterClrMapping/>
  </p:clrMapOvr>
</p:sld>
</file>

<file path=ppt/theme/theme1.xml><?xml version="1.0" encoding="utf-8"?>
<a:theme xmlns:a="http://schemas.openxmlformats.org/drawingml/2006/main" name="OTH PP Master (AM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447</Words>
  <Application>Microsoft Office PowerPoint</Application>
  <PresentationFormat>Bildschirmpräsentation (4:3)</PresentationFormat>
  <Paragraphs>46</Paragraphs>
  <Slides>5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OTH PP Master (AM)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Lilla Wolke</dc:creator>
  <cp:lastModifiedBy>Lilla Wolke</cp:lastModifiedBy>
  <cp:revision>216</cp:revision>
  <dcterms:created xsi:type="dcterms:W3CDTF">2015-01-30T12:09:18Z</dcterms:created>
  <dcterms:modified xsi:type="dcterms:W3CDTF">2018-01-09T09:42:42Z</dcterms:modified>
</cp:coreProperties>
</file>