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0" r:id="rId2"/>
    <p:sldId id="291" r:id="rId3"/>
    <p:sldId id="292" r:id="rId4"/>
    <p:sldId id="28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CCFF10"/>
    <a:srgbClr val="54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3044" autoAdjust="0"/>
  </p:normalViewPr>
  <p:slideViewPr>
    <p:cSldViewPr snapToGrid="0">
      <p:cViewPr varScale="1">
        <p:scale>
          <a:sx n="122" d="100"/>
          <a:sy n="122" d="100"/>
        </p:scale>
        <p:origin x="139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D998-7C81-4674-9065-53EB4AB65F35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5CA66-DF19-45D8-A688-06CE59CBF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BD91-377E-4138-8E26-866633B26280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42E4-BB48-400A-ABBD-2D60BB3E5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6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5"/>
            <a:ext cx="8567927" cy="4599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3360"/>
              </a:lnSpc>
              <a:spcBef>
                <a:spcPts val="50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ts val="2600"/>
              </a:lnSpc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</a:t>
            </a:r>
            <a:r>
              <a:rPr lang="de-DE" sz="1400" baseline="0" dirty="0" smtClean="0"/>
              <a:t> / Mehmet</a:t>
            </a:r>
            <a:endParaRPr lang="de-DE" sz="1400" dirty="0"/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13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4"/>
            <a:ext cx="8567927" cy="4599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i="1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</a:t>
            </a:r>
            <a:r>
              <a:rPr lang="de-DE" sz="1400" baseline="0" dirty="0" smtClean="0"/>
              <a:t> / Mehmet</a:t>
            </a:r>
            <a:endParaRPr lang="de-DE" sz="1400" dirty="0"/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93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sz="quarter" idx="13"/>
          </p:nvPr>
        </p:nvSpPr>
        <p:spPr>
          <a:xfrm>
            <a:off x="280986" y="1890000"/>
            <a:ext cx="8567737" cy="4146906"/>
          </a:xfrm>
          <a:prstGeom prst="rect">
            <a:avLst/>
          </a:prstGeom>
        </p:spPr>
      </p:sp>
      <p:sp>
        <p:nvSpPr>
          <p:cNvPr id="4" name="Headline"/>
          <p:cNvSpPr>
            <a:spLocks noGrp="1"/>
          </p:cNvSpPr>
          <p:nvPr>
            <p:ph idx="1"/>
          </p:nvPr>
        </p:nvSpPr>
        <p:spPr>
          <a:xfrm>
            <a:off x="280796" y="1460007"/>
            <a:ext cx="8567927" cy="31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4pPr>
            <a:lvl5pPr marL="20574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Header"/>
          <p:cNvSpPr>
            <a:spLocks noGrp="1"/>
          </p:cNvSpPr>
          <p:nvPr>
            <p:ph sz="quarter" idx="14"/>
          </p:nvPr>
        </p:nvSpPr>
        <p:spPr>
          <a:xfrm>
            <a:off x="2929812" y="128058"/>
            <a:ext cx="591891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9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/ Mehmet</a:t>
            </a:r>
            <a:endParaRPr lang="de-DE" sz="1400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875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unterschrift"/>
          <p:cNvSpPr>
            <a:spLocks noGrp="1"/>
          </p:cNvSpPr>
          <p:nvPr>
            <p:ph sz="quarter" idx="20"/>
          </p:nvPr>
        </p:nvSpPr>
        <p:spPr>
          <a:xfrm>
            <a:off x="4665132" y="5613722"/>
            <a:ext cx="4183591" cy="4553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Bildplatzhalter"/>
          <p:cNvSpPr>
            <a:spLocks noGrp="1"/>
          </p:cNvSpPr>
          <p:nvPr>
            <p:ph type="pic" sz="quarter" idx="14"/>
          </p:nvPr>
        </p:nvSpPr>
        <p:spPr>
          <a:xfrm>
            <a:off x="4665133" y="1474237"/>
            <a:ext cx="4183592" cy="3989014"/>
          </a:xfrm>
          <a:prstGeom prst="rect">
            <a:avLst/>
          </a:prstGeom>
        </p:spPr>
      </p:sp>
      <p:sp>
        <p:nvSpPr>
          <p:cNvPr id="13" name="Text"/>
          <p:cNvSpPr>
            <a:spLocks noGrp="1"/>
          </p:cNvSpPr>
          <p:nvPr>
            <p:ph idx="21"/>
          </p:nvPr>
        </p:nvSpPr>
        <p:spPr>
          <a:xfrm>
            <a:off x="280797" y="1474237"/>
            <a:ext cx="4187032" cy="4594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2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</a:t>
            </a:r>
            <a:r>
              <a:rPr lang="de-DE" sz="1400" baseline="0" dirty="0" smtClean="0"/>
              <a:t> / Mehmet</a:t>
            </a:r>
            <a:endParaRPr lang="de-DE" sz="1400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48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Bildunterschrift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6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Bildunterschrift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3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/ Mehmet</a:t>
            </a:r>
            <a:endParaRPr lang="de-DE" sz="1400" dirty="0"/>
          </a:p>
        </p:txBody>
      </p:sp>
      <p:sp>
        <p:nvSpPr>
          <p:cNvPr id="18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736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/Logos ext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3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3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3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/ Mehmet</a:t>
            </a:r>
            <a:endParaRPr lang="de-DE" sz="1400" dirty="0"/>
          </a:p>
        </p:txBody>
      </p:sp>
      <p:sp>
        <p:nvSpPr>
          <p:cNvPr id="16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28150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xt+4img/Logos int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8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4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5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5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5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/ Mehmet</a:t>
            </a:r>
            <a:endParaRPr lang="de-DE" sz="1400" dirty="0"/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2466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xt+4img/Logos int&l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0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21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/ Mehmet</a:t>
            </a:r>
            <a:endParaRPr lang="de-DE" sz="1400" dirty="0"/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547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2" y="139700"/>
            <a:ext cx="2487410" cy="864000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" y="1144795"/>
            <a:ext cx="9144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endCxn id="17" idx="2"/>
          </p:cNvCxnSpPr>
          <p:nvPr userDrawn="1"/>
        </p:nvCxnSpPr>
        <p:spPr>
          <a:xfrm>
            <a:off x="0" y="6346378"/>
            <a:ext cx="7464490" cy="9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7879244" y="634481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7654000" y="6254816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 userDrawn="1"/>
        </p:nvSpPr>
        <p:spPr>
          <a:xfrm>
            <a:off x="7464490" y="6301471"/>
            <a:ext cx="90000" cy="9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1111548" y="616440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961050" y="6180360"/>
            <a:ext cx="114585" cy="16445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2345091" y="607169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2717121" y="6342719"/>
            <a:ext cx="133246" cy="1960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2090270" y="6530325"/>
            <a:ext cx="590938" cy="839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910270" y="6448724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Bild 3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258"/>
            <a:ext cx="1441730" cy="346303"/>
          </a:xfrm>
          <a:prstGeom prst="rect">
            <a:avLst/>
          </a:prstGeom>
        </p:spPr>
      </p:pic>
      <p:cxnSp>
        <p:nvCxnSpPr>
          <p:cNvPr id="33" name="Gerade Verbindung 32"/>
          <p:cNvCxnSpPr/>
          <p:nvPr userDrawn="1"/>
        </p:nvCxnSpPr>
        <p:spPr>
          <a:xfrm flipV="1">
            <a:off x="1441730" y="1156554"/>
            <a:ext cx="175434" cy="1812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1215414" y="1336680"/>
            <a:ext cx="198323" cy="13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1087619" y="1285891"/>
            <a:ext cx="108000" cy="108000"/>
          </a:xfrm>
          <a:prstGeom prst="ellips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276508" y="1336680"/>
            <a:ext cx="55852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H="1" flipV="1">
            <a:off x="161124" y="1156338"/>
            <a:ext cx="137456" cy="19075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819584" y="1243972"/>
            <a:ext cx="180000" cy="18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2565922" y="821094"/>
            <a:ext cx="0" cy="3352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 userDrawn="1"/>
        </p:nvSpPr>
        <p:spPr>
          <a:xfrm>
            <a:off x="2520922" y="753061"/>
            <a:ext cx="90000" cy="9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cxnSp>
        <p:nvCxnSpPr>
          <p:cNvPr id="44" name="Gerade Verbindung 43"/>
          <p:cNvCxnSpPr/>
          <p:nvPr userDrawn="1"/>
        </p:nvCxnSpPr>
        <p:spPr>
          <a:xfrm flipV="1">
            <a:off x="2575253" y="877001"/>
            <a:ext cx="130628" cy="13603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2705881" y="581031"/>
            <a:ext cx="0" cy="30691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2623441" y="38895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</p:spTree>
    <p:extLst>
      <p:ext uri="{BB962C8B-B14F-4D97-AF65-F5344CB8AC3E}">
        <p14:creationId xmlns:p14="http://schemas.microsoft.com/office/powerpoint/2010/main" val="4183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Integration aller Komponenten</a:t>
            </a:r>
          </a:p>
          <a:p>
            <a:r>
              <a:rPr lang="de-DE" sz="1800" dirty="0" smtClean="0"/>
              <a:t>Hardware-technisch / Zusammenbau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72" name="Textfeld 71"/>
          <p:cNvSpPr txBox="1"/>
          <p:nvPr/>
        </p:nvSpPr>
        <p:spPr>
          <a:xfrm>
            <a:off x="792480" y="1539240"/>
            <a:ext cx="73380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/>
              <a:t>Aufbau </a:t>
            </a:r>
            <a:r>
              <a:rPr lang="de-DE" b="1" u="sng" dirty="0" err="1" smtClean="0"/>
              <a:t>StarCar</a:t>
            </a:r>
            <a:r>
              <a:rPr lang="de-DE" b="1" u="sng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u="sng" dirty="0" smtClean="0"/>
              <a:t>Unterhalb der Spanholzlatte:</a:t>
            </a:r>
          </a:p>
          <a:p>
            <a:r>
              <a:rPr lang="de-DE" dirty="0" smtClean="0"/>
              <a:t>	</a:t>
            </a:r>
            <a:r>
              <a:rPr lang="de-DE" dirty="0"/>
              <a:t>	</a:t>
            </a:r>
            <a:r>
              <a:rPr lang="de-DE" dirty="0" smtClean="0"/>
              <a:t>- LEDs (front &amp; back)</a:t>
            </a:r>
          </a:p>
          <a:p>
            <a:r>
              <a:rPr lang="de-DE" dirty="0"/>
              <a:t>		</a:t>
            </a:r>
            <a:r>
              <a:rPr lang="de-DE" dirty="0" smtClean="0"/>
              <a:t>- Akku</a:t>
            </a:r>
          </a:p>
          <a:p>
            <a:r>
              <a:rPr lang="de-DE" dirty="0"/>
              <a:t>	</a:t>
            </a:r>
            <a:r>
              <a:rPr lang="de-DE" dirty="0" smtClean="0"/>
              <a:t>	- Antriebs- &amp; Servomotor</a:t>
            </a:r>
          </a:p>
          <a:p>
            <a:endParaRPr lang="de-DE" dirty="0" smtClean="0"/>
          </a:p>
          <a:p>
            <a:r>
              <a:rPr lang="de-DE" dirty="0"/>
              <a:t>	</a:t>
            </a:r>
            <a:r>
              <a:rPr lang="de-DE" u="sng" dirty="0" smtClean="0"/>
              <a:t>Oberhalb der Spanholzplatte:</a:t>
            </a:r>
          </a:p>
          <a:p>
            <a:r>
              <a:rPr lang="de-DE" dirty="0"/>
              <a:t>	</a:t>
            </a:r>
            <a:r>
              <a:rPr lang="de-DE" dirty="0" smtClean="0"/>
              <a:t>	- Sensoren (UWB, </a:t>
            </a:r>
            <a:r>
              <a:rPr lang="de-DE" dirty="0" err="1" smtClean="0"/>
              <a:t>Lidar</a:t>
            </a:r>
            <a:r>
              <a:rPr lang="de-DE" dirty="0" smtClean="0"/>
              <a:t>, </a:t>
            </a:r>
            <a:r>
              <a:rPr lang="de-DE" dirty="0" err="1" smtClean="0"/>
              <a:t>Ultrasonic</a:t>
            </a:r>
            <a:r>
              <a:rPr lang="de-DE" dirty="0" smtClean="0"/>
              <a:t>)</a:t>
            </a:r>
          </a:p>
          <a:p>
            <a:r>
              <a:rPr lang="de-DE" dirty="0"/>
              <a:t>	</a:t>
            </a:r>
            <a:r>
              <a:rPr lang="de-DE" dirty="0" smtClean="0"/>
              <a:t>	- </a:t>
            </a:r>
            <a:r>
              <a:rPr lang="de-DE" dirty="0" err="1" smtClean="0"/>
              <a:t>Raspberry</a:t>
            </a:r>
            <a:r>
              <a:rPr lang="de-DE" dirty="0" smtClean="0"/>
              <a:t> Pi 3</a:t>
            </a:r>
          </a:p>
          <a:p>
            <a:r>
              <a:rPr lang="de-DE" dirty="0" smtClean="0"/>
              <a:t>		- </a:t>
            </a:r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Mega</a:t>
            </a:r>
            <a:endParaRPr lang="de-DE" dirty="0"/>
          </a:p>
          <a:p>
            <a:r>
              <a:rPr lang="de-DE" dirty="0" smtClean="0"/>
              <a:t>		- Motorsteuerung Antriebsmotor </a:t>
            </a:r>
          </a:p>
          <a:p>
            <a:r>
              <a:rPr lang="de-DE" dirty="0" smtClean="0"/>
              <a:t>		- Steckplatine</a:t>
            </a:r>
          </a:p>
          <a:p>
            <a:r>
              <a:rPr lang="de-DE" dirty="0"/>
              <a:t>	</a:t>
            </a:r>
            <a:r>
              <a:rPr lang="de-DE" dirty="0" smtClean="0"/>
              <a:t>		- Sensoren (</a:t>
            </a:r>
            <a:r>
              <a:rPr lang="de-DE" dirty="0" err="1" smtClean="0"/>
              <a:t>Acceleration</a:t>
            </a:r>
            <a:r>
              <a:rPr lang="de-DE" dirty="0" smtClean="0"/>
              <a:t>, </a:t>
            </a:r>
            <a:r>
              <a:rPr lang="de-DE" dirty="0" err="1" smtClean="0"/>
              <a:t>Compass</a:t>
            </a:r>
            <a:r>
              <a:rPr lang="de-DE" dirty="0" smtClean="0"/>
              <a:t>)</a:t>
            </a:r>
          </a:p>
          <a:p>
            <a:r>
              <a:rPr lang="de-DE" dirty="0"/>
              <a:t>	</a:t>
            </a:r>
            <a:r>
              <a:rPr lang="de-DE" dirty="0" smtClean="0"/>
              <a:t>		- Spannungsregler</a:t>
            </a:r>
            <a:r>
              <a:rPr lang="de-DE" dirty="0"/>
              <a:t>	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63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Integration aller Komponenten</a:t>
            </a:r>
          </a:p>
          <a:p>
            <a:r>
              <a:rPr lang="de-DE" sz="1800" dirty="0" smtClean="0"/>
              <a:t>Hardware-technisch / Verkabelung Spannungsversorgung Übersicht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24721" y="2572218"/>
            <a:ext cx="1706990" cy="812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Raspberry</a:t>
            </a:r>
            <a:r>
              <a:rPr lang="de-DE" dirty="0" smtClean="0"/>
              <a:t> Pi 3</a:t>
            </a:r>
          </a:p>
          <a:p>
            <a:pPr algn="ctr"/>
            <a:r>
              <a:rPr lang="de-DE" dirty="0" smtClean="0"/>
              <a:t>+ </a:t>
            </a:r>
            <a:r>
              <a:rPr lang="de-DE" dirty="0" err="1" smtClean="0"/>
              <a:t>Tochscreen</a:t>
            </a:r>
            <a:r>
              <a:rPr lang="de-DE" dirty="0" smtClean="0"/>
              <a:t> LCD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531388" y="2581978"/>
            <a:ext cx="1706990" cy="812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Mega</a:t>
            </a:r>
            <a:endParaRPr lang="de-DE" dirty="0" smtClean="0"/>
          </a:p>
          <a:p>
            <a:pPr algn="ctr"/>
            <a:r>
              <a:rPr lang="de-DE" dirty="0" smtClean="0"/>
              <a:t>+ USB - </a:t>
            </a:r>
            <a:r>
              <a:rPr lang="de-DE" dirty="0" err="1" smtClean="0"/>
              <a:t>Shield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12621" y="3163057"/>
            <a:ext cx="1706990" cy="664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Motor Control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448878" y="2522496"/>
            <a:ext cx="1423156" cy="3315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Compass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7448878" y="3622552"/>
            <a:ext cx="1402982" cy="581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Ultrasonic</a:t>
            </a:r>
            <a:r>
              <a:rPr lang="de-DE" dirty="0" smtClean="0"/>
              <a:t> front &amp; back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5010068" y="3670374"/>
            <a:ext cx="1402981" cy="3806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UWB</a:t>
            </a:r>
          </a:p>
        </p:txBody>
      </p:sp>
      <p:sp>
        <p:nvSpPr>
          <p:cNvPr id="31" name="Rechteck 30"/>
          <p:cNvSpPr/>
          <p:nvPr/>
        </p:nvSpPr>
        <p:spPr>
          <a:xfrm>
            <a:off x="2855441" y="4567156"/>
            <a:ext cx="1402980" cy="6342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LEDs </a:t>
            </a:r>
          </a:p>
          <a:p>
            <a:pPr algn="ctr"/>
            <a:r>
              <a:rPr lang="de-DE" dirty="0" smtClean="0"/>
              <a:t>front &amp; back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855439" y="3676622"/>
            <a:ext cx="1402982" cy="6507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Xbox / </a:t>
            </a:r>
          </a:p>
          <a:p>
            <a:pPr algn="ctr"/>
            <a:r>
              <a:rPr lang="de-DE" dirty="0" smtClean="0"/>
              <a:t>Sport Watch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5028730" y="4563078"/>
            <a:ext cx="1402981" cy="3370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Lidar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270708" y="1549288"/>
            <a:ext cx="5661836" cy="6537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5V</a:t>
            </a:r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320657" y="4533721"/>
            <a:ext cx="1290918" cy="129091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Motor Antrieb</a:t>
            </a:r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7499537" y="4502391"/>
            <a:ext cx="1290918" cy="129091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Motor </a:t>
            </a:r>
            <a:r>
              <a:rPr lang="de-DE" dirty="0" err="1" smtClean="0"/>
              <a:t>Servo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7448879" y="3093824"/>
            <a:ext cx="1402981" cy="343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Acceleration</a:t>
            </a:r>
            <a:endParaRPr lang="de-DE" dirty="0" smtClean="0"/>
          </a:p>
        </p:txBody>
      </p:sp>
      <p:sp>
        <p:nvSpPr>
          <p:cNvPr id="5" name="Abgerundetes Rechteck 4"/>
          <p:cNvSpPr/>
          <p:nvPr/>
        </p:nvSpPr>
        <p:spPr>
          <a:xfrm>
            <a:off x="320700" y="1530664"/>
            <a:ext cx="1290875" cy="69924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Akku</a:t>
            </a:r>
            <a:r>
              <a:rPr lang="de-DE" dirty="0"/>
              <a:t> </a:t>
            </a:r>
            <a:endParaRPr lang="de-DE" dirty="0" smtClean="0"/>
          </a:p>
          <a:p>
            <a:pPr algn="ctr"/>
            <a:r>
              <a:rPr lang="de-DE" dirty="0" smtClean="0"/>
              <a:t>7,2 V</a:t>
            </a:r>
          </a:p>
        </p:txBody>
      </p:sp>
      <p:sp>
        <p:nvSpPr>
          <p:cNvPr id="6" name="Rechteck 5"/>
          <p:cNvSpPr/>
          <p:nvPr/>
        </p:nvSpPr>
        <p:spPr>
          <a:xfrm>
            <a:off x="1851715" y="1632032"/>
            <a:ext cx="923365" cy="496511"/>
          </a:xfrm>
          <a:prstGeom prst="rect">
            <a:avLst/>
          </a:prstGeom>
          <a:gradFill>
            <a:gsLst>
              <a:gs pos="0">
                <a:srgbClr val="C00000"/>
              </a:gs>
              <a:gs pos="61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7,2 → 5</a:t>
            </a:r>
            <a:endParaRPr lang="de-DE" dirty="0"/>
          </a:p>
        </p:txBody>
      </p:sp>
      <p:cxnSp>
        <p:nvCxnSpPr>
          <p:cNvPr id="39" name="Gerader Verbinder 38"/>
          <p:cNvCxnSpPr/>
          <p:nvPr/>
        </p:nvCxnSpPr>
        <p:spPr>
          <a:xfrm>
            <a:off x="7787891" y="47277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2" idx="0"/>
            <a:endCxn id="15" idx="2"/>
          </p:cNvCxnSpPr>
          <p:nvPr/>
        </p:nvCxnSpPr>
        <p:spPr>
          <a:xfrm flipV="1">
            <a:off x="966116" y="3827361"/>
            <a:ext cx="0" cy="706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5" idx="0"/>
            <a:endCxn id="5" idx="2"/>
          </p:cNvCxnSpPr>
          <p:nvPr/>
        </p:nvCxnSpPr>
        <p:spPr>
          <a:xfrm flipV="1">
            <a:off x="966116" y="2229912"/>
            <a:ext cx="22" cy="9331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6" idx="1"/>
            <a:endCxn id="5" idx="3"/>
          </p:cNvCxnSpPr>
          <p:nvPr/>
        </p:nvCxnSpPr>
        <p:spPr>
          <a:xfrm flipH="1">
            <a:off x="1611575" y="1880288"/>
            <a:ext cx="240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6" idx="3"/>
            <a:endCxn id="25" idx="1"/>
          </p:cNvCxnSpPr>
          <p:nvPr/>
        </p:nvCxnSpPr>
        <p:spPr>
          <a:xfrm flipV="1">
            <a:off x="2775080" y="1876150"/>
            <a:ext cx="495628" cy="41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endCxn id="7" idx="0"/>
          </p:cNvCxnSpPr>
          <p:nvPr/>
        </p:nvCxnSpPr>
        <p:spPr>
          <a:xfrm>
            <a:off x="5578216" y="2203012"/>
            <a:ext cx="0" cy="3692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7" idx="1"/>
            <a:endCxn id="9" idx="3"/>
          </p:cNvCxnSpPr>
          <p:nvPr/>
        </p:nvCxnSpPr>
        <p:spPr>
          <a:xfrm flipH="1">
            <a:off x="4238378" y="2978651"/>
            <a:ext cx="486343" cy="976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r Verbinder 51"/>
          <p:cNvCxnSpPr>
            <a:stCxn id="9" idx="1"/>
            <a:endCxn id="33" idx="1"/>
          </p:cNvCxnSpPr>
          <p:nvPr/>
        </p:nvCxnSpPr>
        <p:spPr>
          <a:xfrm rot="10800000" flipH="1" flipV="1">
            <a:off x="2531387" y="2988411"/>
            <a:ext cx="324051" cy="1013596"/>
          </a:xfrm>
          <a:prstGeom prst="bentConnector3">
            <a:avLst>
              <a:gd name="adj1" fmla="val -7054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r Verbinder 56"/>
          <p:cNvCxnSpPr>
            <a:stCxn id="9" idx="1"/>
            <a:endCxn id="31" idx="1"/>
          </p:cNvCxnSpPr>
          <p:nvPr/>
        </p:nvCxnSpPr>
        <p:spPr>
          <a:xfrm rot="10800000" flipH="1" flipV="1">
            <a:off x="2531387" y="2988411"/>
            <a:ext cx="324053" cy="1895848"/>
          </a:xfrm>
          <a:prstGeom prst="bentConnector3">
            <a:avLst>
              <a:gd name="adj1" fmla="val -7054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endCxn id="30" idx="1"/>
          </p:cNvCxnSpPr>
          <p:nvPr/>
        </p:nvCxnSpPr>
        <p:spPr>
          <a:xfrm rot="16200000" flipH="1">
            <a:off x="4667526" y="3518157"/>
            <a:ext cx="475616" cy="209468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r Verbinder 76"/>
          <p:cNvCxnSpPr>
            <a:stCxn id="37" idx="1"/>
          </p:cNvCxnSpPr>
          <p:nvPr/>
        </p:nvCxnSpPr>
        <p:spPr>
          <a:xfrm rot="10800000">
            <a:off x="4800600" y="3394844"/>
            <a:ext cx="228130" cy="1336781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r Verbinder 80"/>
          <p:cNvCxnSpPr>
            <a:stCxn id="21" idx="1"/>
          </p:cNvCxnSpPr>
          <p:nvPr/>
        </p:nvCxnSpPr>
        <p:spPr>
          <a:xfrm rot="10800000">
            <a:off x="7139940" y="2203013"/>
            <a:ext cx="308938" cy="485279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r Verbinder 84"/>
          <p:cNvCxnSpPr>
            <a:stCxn id="28" idx="1"/>
          </p:cNvCxnSpPr>
          <p:nvPr/>
        </p:nvCxnSpPr>
        <p:spPr>
          <a:xfrm rot="10800000">
            <a:off x="7139941" y="2203012"/>
            <a:ext cx="308939" cy="1062344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winkelter Verbinder 86"/>
          <p:cNvCxnSpPr>
            <a:stCxn id="29" idx="1"/>
          </p:cNvCxnSpPr>
          <p:nvPr/>
        </p:nvCxnSpPr>
        <p:spPr>
          <a:xfrm rot="10800000">
            <a:off x="7139940" y="2203013"/>
            <a:ext cx="308938" cy="1710495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r Verbinder 88"/>
          <p:cNvCxnSpPr>
            <a:stCxn id="27" idx="2"/>
          </p:cNvCxnSpPr>
          <p:nvPr/>
        </p:nvCxnSpPr>
        <p:spPr>
          <a:xfrm rot="10800000">
            <a:off x="6792407" y="2218180"/>
            <a:ext cx="707130" cy="2929671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21" grpId="0" animBg="1"/>
      <p:bldP spid="29" grpId="0" animBg="1"/>
      <p:bldP spid="30" grpId="0" animBg="1"/>
      <p:bldP spid="31" grpId="0" animBg="1"/>
      <p:bldP spid="33" grpId="0" animBg="1"/>
      <p:bldP spid="37" grpId="0" animBg="1"/>
      <p:bldP spid="25" grpId="0" animBg="1"/>
      <p:bldP spid="2" grpId="0" animBg="1"/>
      <p:bldP spid="27" grpId="0" animBg="1"/>
      <p:bldP spid="28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Integration aller Komponenten</a:t>
            </a:r>
          </a:p>
          <a:p>
            <a:r>
              <a:rPr lang="de-DE" sz="1800" dirty="0" smtClean="0"/>
              <a:t>Hardware-technisch / Verkabelung Daten Übersicht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030044" y="3086327"/>
            <a:ext cx="2073310" cy="11957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Raspberry</a:t>
            </a:r>
            <a:r>
              <a:rPr lang="de-DE" dirty="0" smtClean="0"/>
              <a:t> Pi 3</a:t>
            </a:r>
          </a:p>
          <a:p>
            <a:pPr algn="ctr"/>
            <a:r>
              <a:rPr lang="de-DE" dirty="0" smtClean="0"/>
              <a:t>+ Touch Screen LCD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704584" y="3086327"/>
            <a:ext cx="2073310" cy="11957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Mega</a:t>
            </a:r>
            <a:endParaRPr lang="de-DE" dirty="0" smtClean="0"/>
          </a:p>
          <a:p>
            <a:pPr algn="ctr"/>
            <a:r>
              <a:rPr lang="de-DE" dirty="0" smtClean="0"/>
              <a:t>+ USB - </a:t>
            </a:r>
            <a:r>
              <a:rPr lang="de-DE" dirty="0" err="1" smtClean="0"/>
              <a:t>Shield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887744" y="5393969"/>
            <a:ext cx="1706990" cy="664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Motor Control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238996" y="2292973"/>
            <a:ext cx="1490783" cy="719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Compass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7238995" y="5385889"/>
            <a:ext cx="1490783" cy="719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Ultrasonic</a:t>
            </a:r>
            <a:r>
              <a:rPr lang="de-DE" dirty="0" smtClean="0"/>
              <a:t> front &amp; back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7238996" y="1259892"/>
            <a:ext cx="1490783" cy="719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Acceleration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7238996" y="4359135"/>
            <a:ext cx="1490783" cy="7190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LEDs </a:t>
            </a:r>
          </a:p>
          <a:p>
            <a:pPr algn="ctr"/>
            <a:r>
              <a:rPr lang="de-DE" dirty="0" smtClean="0"/>
              <a:t>front &amp; back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238995" y="3324696"/>
            <a:ext cx="1490783" cy="7190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Xbox / </a:t>
            </a:r>
          </a:p>
          <a:p>
            <a:pPr algn="ctr"/>
            <a:r>
              <a:rPr lang="de-DE" dirty="0" smtClean="0"/>
              <a:t>Sport </a:t>
            </a:r>
            <a:r>
              <a:rPr lang="de-DE" dirty="0"/>
              <a:t>W</a:t>
            </a:r>
            <a:r>
              <a:rPr lang="de-DE" dirty="0" smtClean="0"/>
              <a:t>atch</a:t>
            </a: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4887744" y="1598535"/>
            <a:ext cx="1706990" cy="664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Servo</a:t>
            </a:r>
            <a:r>
              <a:rPr lang="de-DE" dirty="0" smtClean="0"/>
              <a:t> Control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62164" y="1993356"/>
            <a:ext cx="1490783" cy="719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Lidar</a:t>
            </a: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162165" y="4654230"/>
            <a:ext cx="1490783" cy="719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UWB</a:t>
            </a:r>
            <a:endParaRPr lang="de-DE" dirty="0"/>
          </a:p>
        </p:txBody>
      </p:sp>
      <p:cxnSp>
        <p:nvCxnSpPr>
          <p:cNvPr id="11" name="Gewinkelter Verbinder 10"/>
          <p:cNvCxnSpPr>
            <a:stCxn id="37" idx="3"/>
            <a:endCxn id="7" idx="0"/>
          </p:cNvCxnSpPr>
          <p:nvPr/>
        </p:nvCxnSpPr>
        <p:spPr>
          <a:xfrm>
            <a:off x="1652947" y="2352864"/>
            <a:ext cx="1413752" cy="73346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r Verbinder 15"/>
          <p:cNvCxnSpPr>
            <a:stCxn id="38" idx="3"/>
            <a:endCxn id="7" idx="2"/>
          </p:cNvCxnSpPr>
          <p:nvPr/>
        </p:nvCxnSpPr>
        <p:spPr>
          <a:xfrm flipV="1">
            <a:off x="1652948" y="4282081"/>
            <a:ext cx="1413751" cy="73165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7" idx="3"/>
            <a:endCxn id="9" idx="1"/>
          </p:cNvCxnSpPr>
          <p:nvPr/>
        </p:nvCxnSpPr>
        <p:spPr>
          <a:xfrm>
            <a:off x="4103354" y="3684204"/>
            <a:ext cx="6012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36" idx="2"/>
            <a:endCxn id="9" idx="0"/>
          </p:cNvCxnSpPr>
          <p:nvPr/>
        </p:nvCxnSpPr>
        <p:spPr>
          <a:xfrm>
            <a:off x="5741239" y="2262839"/>
            <a:ext cx="0" cy="82348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9" idx="3"/>
            <a:endCxn id="33" idx="1"/>
          </p:cNvCxnSpPr>
          <p:nvPr/>
        </p:nvCxnSpPr>
        <p:spPr>
          <a:xfrm>
            <a:off x="6777894" y="3684204"/>
            <a:ext cx="4611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9" idx="2"/>
            <a:endCxn id="15" idx="0"/>
          </p:cNvCxnSpPr>
          <p:nvPr/>
        </p:nvCxnSpPr>
        <p:spPr>
          <a:xfrm>
            <a:off x="5741239" y="4282081"/>
            <a:ext cx="0" cy="111188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r Verbinder 9"/>
          <p:cNvCxnSpPr>
            <a:endCxn id="30" idx="1"/>
          </p:cNvCxnSpPr>
          <p:nvPr/>
        </p:nvCxnSpPr>
        <p:spPr>
          <a:xfrm rot="5400000" flipH="1" flipV="1">
            <a:off x="6274982" y="2122313"/>
            <a:ext cx="1466927" cy="461102"/>
          </a:xfrm>
          <a:prstGeom prst="bentConnector2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21" idx="1"/>
          </p:cNvCxnSpPr>
          <p:nvPr/>
        </p:nvCxnSpPr>
        <p:spPr>
          <a:xfrm flipH="1" flipV="1">
            <a:off x="6777894" y="2649415"/>
            <a:ext cx="461102" cy="306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endCxn id="29" idx="1"/>
          </p:cNvCxnSpPr>
          <p:nvPr/>
        </p:nvCxnSpPr>
        <p:spPr>
          <a:xfrm rot="16200000" flipH="1">
            <a:off x="6276786" y="4783188"/>
            <a:ext cx="1463316" cy="461101"/>
          </a:xfrm>
          <a:prstGeom prst="bentConnector2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winkelter Verbinder 7"/>
          <p:cNvCxnSpPr>
            <a:stCxn id="31" idx="1"/>
          </p:cNvCxnSpPr>
          <p:nvPr/>
        </p:nvCxnSpPr>
        <p:spPr>
          <a:xfrm rot="10800000">
            <a:off x="6777894" y="4282081"/>
            <a:ext cx="461103" cy="436563"/>
          </a:xfrm>
          <a:prstGeom prst="bentConnector3">
            <a:avLst>
              <a:gd name="adj1" fmla="val 100848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1" grpId="0" animBg="1"/>
      <p:bldP spid="29" grpId="0" animBg="1"/>
      <p:bldP spid="30" grpId="0" animBg="1"/>
      <p:bldP spid="31" grpId="0" animBg="1"/>
      <p:bldP spid="33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Integration aller Komponenten</a:t>
            </a:r>
          </a:p>
          <a:p>
            <a:r>
              <a:rPr lang="de-DE" sz="1800" dirty="0" smtClean="0"/>
              <a:t>Hardware-technisch / Verkabelung Daten 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61108" y="1477108"/>
            <a:ext cx="8307754" cy="4517292"/>
          </a:xfrm>
          <a:prstGeom prst="rect">
            <a:avLst/>
          </a:prstGeom>
          <a:ln w="412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44062" y="1820985"/>
            <a:ext cx="2073310" cy="11957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pPr algn="ctr"/>
            <a:r>
              <a:rPr lang="de-DE" dirty="0" smtClean="0"/>
              <a:t>+ Touch Screen LCD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706204" y="4503988"/>
            <a:ext cx="2073310" cy="11957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Mega</a:t>
            </a:r>
            <a:endParaRPr lang="de-DE" dirty="0" smtClean="0"/>
          </a:p>
          <a:p>
            <a:pPr algn="ctr"/>
            <a:r>
              <a:rPr lang="de-DE" dirty="0" smtClean="0"/>
              <a:t>+ USB </a:t>
            </a:r>
            <a:r>
              <a:rPr lang="de-DE" dirty="0" err="1" smtClean="0"/>
              <a:t>Shield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163815" y="3441097"/>
            <a:ext cx="2243015" cy="312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UWB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240264" y="1827219"/>
            <a:ext cx="1041120" cy="38529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Steck-platine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492757" y="3128481"/>
            <a:ext cx="937846" cy="937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Lidar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844062" y="3360615"/>
            <a:ext cx="1706990" cy="664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Motor Control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 rot="16200000">
            <a:off x="-93031" y="3573586"/>
            <a:ext cx="1254369" cy="3282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Ultrasonic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 rot="5400000">
            <a:off x="8057416" y="3532073"/>
            <a:ext cx="1254369" cy="3282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Ultrasonic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6401316" y="4767757"/>
            <a:ext cx="719016" cy="719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6400557" y="3810250"/>
            <a:ext cx="719016" cy="719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Acc</a:t>
            </a:r>
            <a:r>
              <a:rPr lang="de-DE" dirty="0" smtClean="0"/>
              <a:t>.</a:t>
            </a:r>
            <a:endParaRPr lang="de-DE" dirty="0"/>
          </a:p>
        </p:txBody>
      </p:sp>
      <p:cxnSp>
        <p:nvCxnSpPr>
          <p:cNvPr id="28" name="Gewinkelter Verbinder 27"/>
          <p:cNvCxnSpPr>
            <a:stCxn id="20" idx="1"/>
          </p:cNvCxnSpPr>
          <p:nvPr/>
        </p:nvCxnSpPr>
        <p:spPr>
          <a:xfrm rot="16200000" flipV="1">
            <a:off x="7666897" y="2051307"/>
            <a:ext cx="632192" cy="1403217"/>
          </a:xfrm>
          <a:prstGeom prst="bentConnector2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r Verbinder 31"/>
          <p:cNvCxnSpPr>
            <a:stCxn id="15" idx="2"/>
          </p:cNvCxnSpPr>
          <p:nvPr/>
        </p:nvCxnSpPr>
        <p:spPr>
          <a:xfrm rot="16200000" flipH="1">
            <a:off x="2258954" y="3463522"/>
            <a:ext cx="869841" cy="1992634"/>
          </a:xfrm>
          <a:prstGeom prst="bentConnector2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r Verbinder 33"/>
          <p:cNvCxnSpPr>
            <a:stCxn id="19" idx="3"/>
            <a:endCxn id="13" idx="0"/>
          </p:cNvCxnSpPr>
          <p:nvPr/>
        </p:nvCxnSpPr>
        <p:spPr>
          <a:xfrm rot="5400000" flipH="1" flipV="1">
            <a:off x="3005835" y="-644463"/>
            <a:ext cx="1283306" cy="6226671"/>
          </a:xfrm>
          <a:prstGeom prst="bentConnector3">
            <a:avLst>
              <a:gd name="adj1" fmla="val 117813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6468941" y="2486763"/>
            <a:ext cx="582248" cy="5822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5V</a:t>
            </a:r>
            <a:endParaRPr lang="de-DE" dirty="0"/>
          </a:p>
        </p:txBody>
      </p:sp>
      <p:cxnSp>
        <p:nvCxnSpPr>
          <p:cNvPr id="39" name="Gewinkelter Verbinder 38"/>
          <p:cNvCxnSpPr/>
          <p:nvPr/>
        </p:nvCxnSpPr>
        <p:spPr>
          <a:xfrm rot="16200000" flipH="1">
            <a:off x="2351220" y="3395386"/>
            <a:ext cx="1705890" cy="972047"/>
          </a:xfrm>
          <a:prstGeom prst="bentConnector3">
            <a:avLst>
              <a:gd name="adj1" fmla="val 99582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7" idx="0"/>
            <a:endCxn id="14" idx="0"/>
          </p:cNvCxnSpPr>
          <p:nvPr/>
        </p:nvCxnSpPr>
        <p:spPr>
          <a:xfrm rot="16200000" flipH="1">
            <a:off x="4267450" y="-565748"/>
            <a:ext cx="1307496" cy="6080963"/>
          </a:xfrm>
          <a:prstGeom prst="bentConnector3">
            <a:avLst>
              <a:gd name="adj1" fmla="val -81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22" idx="2"/>
            <a:endCxn id="21" idx="0"/>
          </p:cNvCxnSpPr>
          <p:nvPr/>
        </p:nvCxnSpPr>
        <p:spPr>
          <a:xfrm>
            <a:off x="6760065" y="4529266"/>
            <a:ext cx="759" cy="23849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5779514" y="5101865"/>
            <a:ext cx="4607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5779514" y="5277711"/>
            <a:ext cx="4607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5779514" y="4894758"/>
            <a:ext cx="4607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5779514" y="5486773"/>
            <a:ext cx="4607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>
            <a:off x="5779514" y="4648511"/>
            <a:ext cx="4607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r Verbinder 63"/>
          <p:cNvCxnSpPr>
            <a:stCxn id="7" idx="3"/>
            <a:endCxn id="8" idx="0"/>
          </p:cNvCxnSpPr>
          <p:nvPr/>
        </p:nvCxnSpPr>
        <p:spPr>
          <a:xfrm>
            <a:off x="2917372" y="2418862"/>
            <a:ext cx="1367951" cy="102223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921634" y="5038963"/>
            <a:ext cx="1602068" cy="660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Xbox / </a:t>
            </a:r>
          </a:p>
          <a:p>
            <a:pPr algn="ctr"/>
            <a:r>
              <a:rPr lang="de-DE" dirty="0" smtClean="0"/>
              <a:t>Sport </a:t>
            </a:r>
            <a:r>
              <a:rPr lang="de-DE" dirty="0"/>
              <a:t>W</a:t>
            </a:r>
            <a:r>
              <a:rPr lang="de-DE" dirty="0" smtClean="0"/>
              <a:t>atch</a:t>
            </a:r>
            <a:endParaRPr lang="de-DE" dirty="0"/>
          </a:p>
        </p:txBody>
      </p:sp>
      <p:cxnSp>
        <p:nvCxnSpPr>
          <p:cNvPr id="10" name="Gerader Verbinder 9"/>
          <p:cNvCxnSpPr>
            <a:stCxn id="29" idx="3"/>
          </p:cNvCxnSpPr>
          <p:nvPr/>
        </p:nvCxnSpPr>
        <p:spPr>
          <a:xfrm>
            <a:off x="2523702" y="5369353"/>
            <a:ext cx="1166487" cy="2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4434801" y="1795716"/>
            <a:ext cx="1706990" cy="664304"/>
          </a:xfrm>
          <a:prstGeom prst="rect">
            <a:avLst/>
          </a:prstGeom>
          <a:solidFill>
            <a:schemeClr val="accent4">
              <a:alpha val="38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Servo</a:t>
            </a:r>
            <a:r>
              <a:rPr lang="de-DE" dirty="0" smtClean="0"/>
              <a:t> Control</a:t>
            </a:r>
            <a:endParaRPr lang="de-DE" dirty="0"/>
          </a:p>
        </p:txBody>
      </p:sp>
      <p:cxnSp>
        <p:nvCxnSpPr>
          <p:cNvPr id="11" name="Gewinkelter Verbinder 10"/>
          <p:cNvCxnSpPr/>
          <p:nvPr/>
        </p:nvCxnSpPr>
        <p:spPr>
          <a:xfrm rot="5400000">
            <a:off x="4583592" y="3480264"/>
            <a:ext cx="204744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 rot="16200000">
            <a:off x="-424244" y="3573585"/>
            <a:ext cx="1254370" cy="328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LEDs back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 rot="5400000">
            <a:off x="8374185" y="3532074"/>
            <a:ext cx="1254367" cy="328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LEDs front</a:t>
            </a:r>
            <a:endParaRPr lang="de-DE" dirty="0"/>
          </a:p>
        </p:txBody>
      </p:sp>
      <p:cxnSp>
        <p:nvCxnSpPr>
          <p:cNvPr id="47" name="Gewinkelter Verbinder 46"/>
          <p:cNvCxnSpPr>
            <a:stCxn id="46" idx="1"/>
          </p:cNvCxnSpPr>
          <p:nvPr/>
        </p:nvCxnSpPr>
        <p:spPr>
          <a:xfrm rot="16200000" flipV="1">
            <a:off x="7769046" y="1836690"/>
            <a:ext cx="744663" cy="1719985"/>
          </a:xfrm>
          <a:prstGeom prst="bentConnector2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r Verbinder 51"/>
          <p:cNvCxnSpPr/>
          <p:nvPr/>
        </p:nvCxnSpPr>
        <p:spPr>
          <a:xfrm rot="5400000" flipH="1" flipV="1">
            <a:off x="2672069" y="-656376"/>
            <a:ext cx="1283305" cy="6221561"/>
          </a:xfrm>
          <a:prstGeom prst="bentConnector3">
            <a:avLst>
              <a:gd name="adj1" fmla="val 116031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 PP Master (AM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</Words>
  <Application>Microsoft Office PowerPoint</Application>
  <PresentationFormat>Bildschirmpräsentation (4:3)</PresentationFormat>
  <Paragraphs>81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Lucida Sans</vt:lpstr>
      <vt:lpstr>Symbol</vt:lpstr>
      <vt:lpstr>OTH PP Master (AM)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Mehmet Billor</dc:creator>
  <cp:keywords/>
  <dc:description/>
  <cp:lastModifiedBy>Mehmet Billor</cp:lastModifiedBy>
  <cp:revision>362</cp:revision>
  <dcterms:created xsi:type="dcterms:W3CDTF">2015-01-30T12:09:18Z</dcterms:created>
  <dcterms:modified xsi:type="dcterms:W3CDTF">2018-01-10T09:52:53Z</dcterms:modified>
  <cp:category/>
</cp:coreProperties>
</file>