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AF41D8-EFCC-4393-8905-B59366FB050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Adaptive = Lernfähig / Anpassungsfähig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9DB06A0-0626-4545-A43B-A1FD141F57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4" descr=""/>
          <p:cNvPicPr/>
          <p:nvPr/>
        </p:nvPicPr>
        <p:blipFill>
          <a:blip r:embed="rId2"/>
          <a:stretch/>
        </p:blipFill>
        <p:spPr>
          <a:xfrm>
            <a:off x="120960" y="139680"/>
            <a:ext cx="2486520" cy="86328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0" y="1144440"/>
            <a:ext cx="914400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6346080"/>
            <a:ext cx="746424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7878960" y="6344640"/>
            <a:ext cx="124308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7653960" y="6254640"/>
            <a:ext cx="179280" cy="179280"/>
          </a:xfrm>
          <a:prstGeom prst="ellipse">
            <a:avLst/>
          </a:prstGeom>
          <a:noFill/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7464600" y="6301440"/>
            <a:ext cx="89280" cy="89280"/>
          </a:xfrm>
          <a:prstGeom prst="ellipse">
            <a:avLst/>
          </a:prstGeom>
          <a:noFill/>
          <a:ln w="41400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1111320" y="6164280"/>
            <a:ext cx="124308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Line 7"/>
          <p:cNvSpPr/>
          <p:nvPr/>
        </p:nvSpPr>
        <p:spPr>
          <a:xfrm flipV="1">
            <a:off x="960840" y="6180120"/>
            <a:ext cx="114480" cy="16452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2345040" y="6071760"/>
            <a:ext cx="179280" cy="179280"/>
          </a:xfrm>
          <a:prstGeom prst="ellipse">
            <a:avLst/>
          </a:prstGeom>
          <a:noFill/>
          <a:ln w="50760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Line 9"/>
          <p:cNvSpPr/>
          <p:nvPr/>
        </p:nvSpPr>
        <p:spPr>
          <a:xfrm flipV="1">
            <a:off x="2716920" y="6342480"/>
            <a:ext cx="133200" cy="19620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Line 10"/>
          <p:cNvSpPr/>
          <p:nvPr/>
        </p:nvSpPr>
        <p:spPr>
          <a:xfrm flipV="1">
            <a:off x="2090160" y="6530040"/>
            <a:ext cx="590760" cy="864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1910160" y="6448680"/>
            <a:ext cx="179280" cy="179280"/>
          </a:xfrm>
          <a:prstGeom prst="ellipse">
            <a:avLst/>
          </a:prstGeom>
          <a:noFill/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Bild 30" descr=""/>
          <p:cNvPicPr/>
          <p:nvPr/>
        </p:nvPicPr>
        <p:blipFill>
          <a:blip r:embed="rId3"/>
          <a:stretch/>
        </p:blipFill>
        <p:spPr>
          <a:xfrm>
            <a:off x="0" y="6423120"/>
            <a:ext cx="1441080" cy="345600"/>
          </a:xfrm>
          <a:prstGeom prst="rect">
            <a:avLst/>
          </a:prstGeom>
          <a:ln>
            <a:noFill/>
          </a:ln>
        </p:spPr>
      </p:pic>
      <p:sp>
        <p:nvSpPr>
          <p:cNvPr id="13" name="Line 12"/>
          <p:cNvSpPr/>
          <p:nvPr/>
        </p:nvSpPr>
        <p:spPr>
          <a:xfrm flipV="1">
            <a:off x="1441440" y="1156320"/>
            <a:ext cx="175680" cy="18144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Line 13"/>
          <p:cNvSpPr/>
          <p:nvPr/>
        </p:nvSpPr>
        <p:spPr>
          <a:xfrm>
            <a:off x="1215360" y="1336680"/>
            <a:ext cx="19836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4"/>
          <p:cNvSpPr/>
          <p:nvPr/>
        </p:nvSpPr>
        <p:spPr>
          <a:xfrm>
            <a:off x="1087560" y="1285920"/>
            <a:ext cx="107280" cy="107280"/>
          </a:xfrm>
          <a:prstGeom prst="ellipse">
            <a:avLst/>
          </a:prstGeom>
          <a:noFill/>
          <a:ln w="41400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Line 15"/>
          <p:cNvSpPr/>
          <p:nvPr/>
        </p:nvSpPr>
        <p:spPr>
          <a:xfrm>
            <a:off x="276480" y="1336680"/>
            <a:ext cx="55836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Line 16"/>
          <p:cNvSpPr/>
          <p:nvPr/>
        </p:nvSpPr>
        <p:spPr>
          <a:xfrm flipH="1" flipV="1">
            <a:off x="160920" y="1156320"/>
            <a:ext cx="137520" cy="19044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7"/>
          <p:cNvSpPr/>
          <p:nvPr/>
        </p:nvSpPr>
        <p:spPr>
          <a:xfrm>
            <a:off x="819720" y="1243800"/>
            <a:ext cx="179280" cy="179280"/>
          </a:xfrm>
          <a:prstGeom prst="ellipse">
            <a:avLst/>
          </a:prstGeom>
          <a:noFill/>
          <a:ln w="41400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Line 18"/>
          <p:cNvSpPr/>
          <p:nvPr/>
        </p:nvSpPr>
        <p:spPr>
          <a:xfrm flipV="1">
            <a:off x="2565720" y="820800"/>
            <a:ext cx="360" cy="33552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9"/>
          <p:cNvSpPr/>
          <p:nvPr/>
        </p:nvSpPr>
        <p:spPr>
          <a:xfrm>
            <a:off x="2521080" y="753120"/>
            <a:ext cx="89280" cy="89280"/>
          </a:xfrm>
          <a:prstGeom prst="ellipse">
            <a:avLst/>
          </a:prstGeom>
          <a:noFill/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Line 20"/>
          <p:cNvSpPr/>
          <p:nvPr/>
        </p:nvSpPr>
        <p:spPr>
          <a:xfrm flipV="1">
            <a:off x="2575080" y="876960"/>
            <a:ext cx="130680" cy="13572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Line 21"/>
          <p:cNvSpPr/>
          <p:nvPr/>
        </p:nvSpPr>
        <p:spPr>
          <a:xfrm flipV="1">
            <a:off x="2705760" y="580680"/>
            <a:ext cx="360" cy="30708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22"/>
          <p:cNvSpPr/>
          <p:nvPr/>
        </p:nvSpPr>
        <p:spPr>
          <a:xfrm>
            <a:off x="2623320" y="388800"/>
            <a:ext cx="179280" cy="179280"/>
          </a:xfrm>
          <a:prstGeom prst="ellipse">
            <a:avLst/>
          </a:prstGeom>
          <a:noFill/>
          <a:ln w="50760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23"/>
          <p:cNvSpPr/>
          <p:nvPr/>
        </p:nvSpPr>
        <p:spPr>
          <a:xfrm>
            <a:off x="-457200" y="5758200"/>
            <a:ext cx="8113680" cy="17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Robert Graf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" name="CustomShape 24"/>
          <p:cNvSpPr/>
          <p:nvPr/>
        </p:nvSpPr>
        <p:spPr>
          <a:xfrm>
            <a:off x="3240" y="6359400"/>
            <a:ext cx="896292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2E913EF0-00BE-4A17-B0DC-A96B561140AA}" type="slidenum"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6" name="PlaceHolder 2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93480" y="4846320"/>
            <a:ext cx="8567280" cy="500760"/>
          </a:xfrm>
          <a:prstGeom prst="rect">
            <a:avLst/>
          </a:prstGeom>
          <a:noFill/>
          <a:ln w="50760">
            <a:solidFill>
              <a:srgbClr val="54823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Datenverarbeitung in der Technik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280800" y="1446120"/>
            <a:ext cx="856728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Kommunikation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15-12-2017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005840" y="3951720"/>
            <a:ext cx="703872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-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Identifizierbare Nachrichten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Fehlersicherheit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* Kommunikationspartner bleiben synchron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* Kommunikationspartner erkennen Fehlerhafte Übertragung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einfache Benutzung (nur eine Konfiguration pro Nachrichtenart)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822960" y="3322440"/>
            <a:ext cx="523728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Aktive Features :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873720" y="2140920"/>
            <a:ext cx="3606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IBP - Inter Board Protocol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IBC - Inter Board Communication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60" y="1514880"/>
            <a:ext cx="9143280" cy="442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7920" y="548640"/>
            <a:ext cx="9135720" cy="557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097280" y="1497240"/>
            <a:ext cx="6890400" cy="444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269080" y="1283760"/>
            <a:ext cx="4680000" cy="485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Application>LibreOffice/5.4.4.2$Linux_X86_64 LibreOffice_project/40m0$Build-2</Application>
  <Words>16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2015-01-30T12:09:18Z</dcterms:created>
  <dc:creator/>
  <dc:description/>
  <dc:language>en-US</dc:language>
  <cp:lastModifiedBy/>
  <dcterms:modified xsi:type="dcterms:W3CDTF">2018-01-08T14:55:49Z</dcterms:modified>
  <cp:revision>209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