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287" r:id="rId4"/>
    <p:sldId id="28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CFF10"/>
    <a:srgbClr val="54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3044" autoAdjust="0"/>
  </p:normalViewPr>
  <p:slideViewPr>
    <p:cSldViewPr snapToGrid="0">
      <p:cViewPr>
        <p:scale>
          <a:sx n="100" d="100"/>
          <a:sy n="100" d="100"/>
        </p:scale>
        <p:origin x="129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/ Mehmet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</a:t>
            </a:r>
            <a:r>
              <a:rPr lang="de-DE" sz="1800" dirty="0" smtClean="0"/>
              <a:t>Zusammenbau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792480" y="1539240"/>
            <a:ext cx="7338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Aufbau </a:t>
            </a:r>
            <a:r>
              <a:rPr lang="de-DE" b="1" u="sng" dirty="0" err="1" smtClean="0"/>
              <a:t>StarCar</a:t>
            </a:r>
            <a:r>
              <a:rPr lang="de-DE" b="1" u="sng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u="sng" dirty="0" smtClean="0"/>
              <a:t>Unterhalb der Spanholzlatte:</a:t>
            </a:r>
          </a:p>
          <a:p>
            <a:r>
              <a:rPr lang="de-DE" dirty="0" smtClean="0"/>
              <a:t>	</a:t>
            </a:r>
            <a:r>
              <a:rPr lang="de-DE" dirty="0"/>
              <a:t>	</a:t>
            </a:r>
            <a:r>
              <a:rPr lang="de-DE" dirty="0" smtClean="0"/>
              <a:t>- LEDs (front &amp; back)</a:t>
            </a:r>
          </a:p>
          <a:p>
            <a:r>
              <a:rPr lang="de-DE" dirty="0"/>
              <a:t>		</a:t>
            </a:r>
            <a:r>
              <a:rPr lang="de-DE" dirty="0" smtClean="0"/>
              <a:t>- Akku</a:t>
            </a:r>
          </a:p>
          <a:p>
            <a:r>
              <a:rPr lang="de-DE" dirty="0"/>
              <a:t>	</a:t>
            </a:r>
            <a:r>
              <a:rPr lang="de-DE" dirty="0" smtClean="0"/>
              <a:t>	- Antriebs- &amp; Servomotor</a:t>
            </a:r>
          </a:p>
          <a:p>
            <a:endParaRPr lang="de-DE" dirty="0" smtClean="0"/>
          </a:p>
          <a:p>
            <a:r>
              <a:rPr lang="de-DE" dirty="0"/>
              <a:t>	</a:t>
            </a:r>
            <a:r>
              <a:rPr lang="de-DE" u="sng" dirty="0" smtClean="0"/>
              <a:t>Oberhalb der Spanholzplatte:</a:t>
            </a:r>
          </a:p>
          <a:p>
            <a:r>
              <a:rPr lang="de-DE" dirty="0"/>
              <a:t>	</a:t>
            </a:r>
            <a:r>
              <a:rPr lang="de-DE" dirty="0" smtClean="0"/>
              <a:t>	- Sensoren (UWB, </a:t>
            </a:r>
            <a:r>
              <a:rPr lang="de-DE" dirty="0" err="1" smtClean="0"/>
              <a:t>Lidar</a:t>
            </a:r>
            <a:r>
              <a:rPr lang="de-DE" dirty="0" smtClean="0"/>
              <a:t>, </a:t>
            </a:r>
            <a:r>
              <a:rPr lang="de-DE" dirty="0" err="1" smtClean="0"/>
              <a:t>Ultrasonic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- </a:t>
            </a:r>
            <a:r>
              <a:rPr lang="de-DE" dirty="0" err="1" smtClean="0"/>
              <a:t>Raspberry</a:t>
            </a:r>
            <a:r>
              <a:rPr lang="de-DE" dirty="0" smtClean="0"/>
              <a:t> Pi 3</a:t>
            </a:r>
          </a:p>
          <a:p>
            <a:r>
              <a:rPr lang="de-DE" dirty="0" smtClean="0"/>
              <a:t>		-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/>
          </a:p>
          <a:p>
            <a:r>
              <a:rPr lang="de-DE" dirty="0" smtClean="0"/>
              <a:t>		- Motorsteuerung Antriebsmotor </a:t>
            </a:r>
          </a:p>
          <a:p>
            <a:r>
              <a:rPr lang="de-DE" dirty="0" smtClean="0"/>
              <a:t>		- Steckplatine</a:t>
            </a:r>
          </a:p>
          <a:p>
            <a:r>
              <a:rPr lang="de-DE" dirty="0"/>
              <a:t>	</a:t>
            </a:r>
            <a:r>
              <a:rPr lang="de-DE" dirty="0" smtClean="0"/>
              <a:t>		- Sensoren (</a:t>
            </a:r>
            <a:r>
              <a:rPr lang="de-DE" dirty="0" err="1" smtClean="0"/>
              <a:t>Acceleration</a:t>
            </a:r>
            <a:r>
              <a:rPr lang="de-DE" dirty="0" smtClean="0"/>
              <a:t>, </a:t>
            </a:r>
            <a:r>
              <a:rPr lang="de-DE" dirty="0" err="1" smtClean="0"/>
              <a:t>Compass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	- Spannungsregler</a:t>
            </a:r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3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</a:t>
            </a:r>
            <a:r>
              <a:rPr lang="de-DE" sz="1800" dirty="0" smtClean="0"/>
              <a:t>Spannungsversorgung </a:t>
            </a:r>
            <a:r>
              <a:rPr lang="de-DE" sz="1800" dirty="0" smtClean="0"/>
              <a:t>Übersicht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24720" y="2572218"/>
            <a:ext cx="1838005" cy="812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 3</a:t>
            </a:r>
            <a:endParaRPr lang="de-DE" dirty="0"/>
          </a:p>
          <a:p>
            <a:pPr algn="ctr"/>
            <a:r>
              <a:rPr lang="de-DE" dirty="0" smtClean="0"/>
              <a:t>+ </a:t>
            </a:r>
            <a:r>
              <a:rPr lang="de-DE" dirty="0" err="1" smtClean="0"/>
              <a:t>Tochscreen</a:t>
            </a:r>
            <a:r>
              <a:rPr lang="de-DE" dirty="0" smtClean="0"/>
              <a:t>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531388" y="2581978"/>
            <a:ext cx="1706990" cy="812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-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12621" y="3163057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448878" y="2522496"/>
            <a:ext cx="1423156" cy="331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Compass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448878" y="3622552"/>
            <a:ext cx="1402982" cy="581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r>
              <a:rPr lang="de-DE" dirty="0" smtClean="0"/>
              <a:t> </a:t>
            </a:r>
            <a:r>
              <a:rPr lang="de-DE" dirty="0" smtClean="0"/>
              <a:t>front &amp; back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169850" y="3669136"/>
            <a:ext cx="1402981" cy="380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</a:p>
        </p:txBody>
      </p:sp>
      <p:sp>
        <p:nvSpPr>
          <p:cNvPr id="31" name="Rechteck 30"/>
          <p:cNvSpPr/>
          <p:nvPr/>
        </p:nvSpPr>
        <p:spPr>
          <a:xfrm>
            <a:off x="2855441" y="4567156"/>
            <a:ext cx="1402980" cy="6342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</a:t>
            </a:r>
            <a:endParaRPr lang="de-DE" dirty="0" smtClean="0"/>
          </a:p>
          <a:p>
            <a:pPr algn="ctr"/>
            <a:r>
              <a:rPr lang="de-DE" dirty="0" smtClean="0"/>
              <a:t>front &amp; back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855439" y="3676622"/>
            <a:ext cx="1402982" cy="6507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/ </a:t>
            </a:r>
          </a:p>
          <a:p>
            <a:pPr algn="ctr"/>
            <a:r>
              <a:rPr lang="de-DE" dirty="0" smtClean="0"/>
              <a:t>Sport Watch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5190363" y="4554497"/>
            <a:ext cx="1402981" cy="337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270708" y="1549288"/>
            <a:ext cx="5661836" cy="6537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5V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320657" y="4533721"/>
            <a:ext cx="1290918" cy="129091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Antrieb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7499537" y="4502391"/>
            <a:ext cx="1290918" cy="129091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</a:t>
            </a:r>
            <a:r>
              <a:rPr lang="de-DE" dirty="0" err="1" smtClean="0"/>
              <a:t>Servo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448879" y="3093824"/>
            <a:ext cx="1402981" cy="343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Acceleration</a:t>
            </a:r>
            <a:endParaRPr lang="de-DE" dirty="0" smtClean="0"/>
          </a:p>
        </p:txBody>
      </p:sp>
      <p:sp>
        <p:nvSpPr>
          <p:cNvPr id="5" name="Abgerundetes Rechteck 4"/>
          <p:cNvSpPr/>
          <p:nvPr/>
        </p:nvSpPr>
        <p:spPr>
          <a:xfrm>
            <a:off x="320700" y="1530664"/>
            <a:ext cx="1290875" cy="6992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Akku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dirty="0" smtClean="0"/>
              <a:t>7,2 V</a:t>
            </a:r>
          </a:p>
        </p:txBody>
      </p:sp>
      <p:sp>
        <p:nvSpPr>
          <p:cNvPr id="6" name="Rechteck 5"/>
          <p:cNvSpPr/>
          <p:nvPr/>
        </p:nvSpPr>
        <p:spPr>
          <a:xfrm>
            <a:off x="1851715" y="1632032"/>
            <a:ext cx="923365" cy="496511"/>
          </a:xfrm>
          <a:prstGeom prst="rect">
            <a:avLst/>
          </a:prstGeom>
          <a:gradFill>
            <a:gsLst>
              <a:gs pos="0">
                <a:srgbClr val="C00000"/>
              </a:gs>
              <a:gs pos="61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7,2 → 5</a:t>
            </a:r>
            <a:endParaRPr lang="de-DE" dirty="0"/>
          </a:p>
        </p:txBody>
      </p:sp>
      <p:cxnSp>
        <p:nvCxnSpPr>
          <p:cNvPr id="39" name="Gerader Verbinder 38"/>
          <p:cNvCxnSpPr/>
          <p:nvPr/>
        </p:nvCxnSpPr>
        <p:spPr>
          <a:xfrm>
            <a:off x="7787891" y="47277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" idx="0"/>
            <a:endCxn id="15" idx="2"/>
          </p:cNvCxnSpPr>
          <p:nvPr/>
        </p:nvCxnSpPr>
        <p:spPr>
          <a:xfrm flipV="1">
            <a:off x="966116" y="3827361"/>
            <a:ext cx="0" cy="706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5" idx="0"/>
            <a:endCxn id="5" idx="2"/>
          </p:cNvCxnSpPr>
          <p:nvPr/>
        </p:nvCxnSpPr>
        <p:spPr>
          <a:xfrm flipV="1">
            <a:off x="966116" y="2229912"/>
            <a:ext cx="22" cy="933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3"/>
          </p:cNvCxnSpPr>
          <p:nvPr/>
        </p:nvCxnSpPr>
        <p:spPr>
          <a:xfrm flipH="1">
            <a:off x="1611575" y="1880288"/>
            <a:ext cx="240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6" idx="3"/>
            <a:endCxn id="25" idx="1"/>
          </p:cNvCxnSpPr>
          <p:nvPr/>
        </p:nvCxnSpPr>
        <p:spPr>
          <a:xfrm flipV="1">
            <a:off x="2775080" y="1876150"/>
            <a:ext cx="495628" cy="4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endCxn id="7" idx="0"/>
          </p:cNvCxnSpPr>
          <p:nvPr/>
        </p:nvCxnSpPr>
        <p:spPr>
          <a:xfrm>
            <a:off x="5636419" y="2203012"/>
            <a:ext cx="7304" cy="3692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7" idx="1"/>
            <a:endCxn id="9" idx="3"/>
          </p:cNvCxnSpPr>
          <p:nvPr/>
        </p:nvCxnSpPr>
        <p:spPr>
          <a:xfrm flipH="1">
            <a:off x="4238378" y="2978651"/>
            <a:ext cx="486342" cy="97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>
            <a:stCxn id="9" idx="1"/>
            <a:endCxn id="33" idx="1"/>
          </p:cNvCxnSpPr>
          <p:nvPr/>
        </p:nvCxnSpPr>
        <p:spPr>
          <a:xfrm rot="10800000" flipH="1" flipV="1">
            <a:off x="2531387" y="2988411"/>
            <a:ext cx="324051" cy="1013596"/>
          </a:xfrm>
          <a:prstGeom prst="bentConnector3">
            <a:avLst>
              <a:gd name="adj1" fmla="val -705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r Verbinder 56"/>
          <p:cNvCxnSpPr>
            <a:stCxn id="9" idx="1"/>
            <a:endCxn id="31" idx="1"/>
          </p:cNvCxnSpPr>
          <p:nvPr/>
        </p:nvCxnSpPr>
        <p:spPr>
          <a:xfrm rot="10800000" flipH="1" flipV="1">
            <a:off x="2531387" y="2988411"/>
            <a:ext cx="324053" cy="1895848"/>
          </a:xfrm>
          <a:prstGeom prst="bentConnector3">
            <a:avLst>
              <a:gd name="adj1" fmla="val -705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endCxn id="30" idx="1"/>
          </p:cNvCxnSpPr>
          <p:nvPr/>
        </p:nvCxnSpPr>
        <p:spPr>
          <a:xfrm rot="16200000" flipH="1">
            <a:off x="4827308" y="3516919"/>
            <a:ext cx="475616" cy="209468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r Verbinder 76"/>
          <p:cNvCxnSpPr>
            <a:stCxn id="37" idx="1"/>
          </p:cNvCxnSpPr>
          <p:nvPr/>
        </p:nvCxnSpPr>
        <p:spPr>
          <a:xfrm rot="10800000">
            <a:off x="4962233" y="3386263"/>
            <a:ext cx="228130" cy="1336781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21" idx="1"/>
          </p:cNvCxnSpPr>
          <p:nvPr/>
        </p:nvCxnSpPr>
        <p:spPr>
          <a:xfrm rot="10800000">
            <a:off x="7139940" y="2203013"/>
            <a:ext cx="308938" cy="485279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r Verbinder 84"/>
          <p:cNvCxnSpPr>
            <a:stCxn id="28" idx="1"/>
          </p:cNvCxnSpPr>
          <p:nvPr/>
        </p:nvCxnSpPr>
        <p:spPr>
          <a:xfrm rot="10800000">
            <a:off x="7139941" y="2203012"/>
            <a:ext cx="308939" cy="1062344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r Verbinder 86"/>
          <p:cNvCxnSpPr>
            <a:stCxn id="29" idx="1"/>
          </p:cNvCxnSpPr>
          <p:nvPr/>
        </p:nvCxnSpPr>
        <p:spPr>
          <a:xfrm rot="10800000">
            <a:off x="7139940" y="2203013"/>
            <a:ext cx="308938" cy="171049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r Verbinder 88"/>
          <p:cNvCxnSpPr>
            <a:stCxn id="27" idx="2"/>
          </p:cNvCxnSpPr>
          <p:nvPr/>
        </p:nvCxnSpPr>
        <p:spPr>
          <a:xfrm rot="10800000">
            <a:off x="6792407" y="2218180"/>
            <a:ext cx="707130" cy="2929671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Daten Übersicht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030044" y="3086327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 3</a:t>
            </a:r>
            <a:endParaRPr lang="de-DE" dirty="0" smtClean="0"/>
          </a:p>
          <a:p>
            <a:pPr algn="ctr"/>
            <a:r>
              <a:rPr lang="de-DE" dirty="0" smtClean="0"/>
              <a:t>+ </a:t>
            </a:r>
            <a:r>
              <a:rPr lang="de-DE" dirty="0" smtClean="0"/>
              <a:t>Touch Screen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4584" y="3086327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-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887744" y="5393969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238996" y="2292973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Compass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238995" y="5385889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r>
              <a:rPr lang="de-DE" dirty="0" smtClean="0"/>
              <a:t> front </a:t>
            </a:r>
            <a:r>
              <a:rPr lang="de-DE" dirty="0" smtClean="0"/>
              <a:t>&amp; back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7238996" y="1259892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Acceleration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7238996" y="4359135"/>
            <a:ext cx="1490783" cy="7190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</a:t>
            </a:r>
            <a:endParaRPr lang="de-DE" dirty="0" smtClean="0"/>
          </a:p>
          <a:p>
            <a:pPr algn="ctr"/>
            <a:r>
              <a:rPr lang="de-DE" dirty="0" smtClean="0"/>
              <a:t>front &amp; back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238995" y="3324696"/>
            <a:ext cx="1490783" cy="7190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</a:t>
            </a:r>
            <a:r>
              <a:rPr lang="de-DE" dirty="0" smtClean="0"/>
              <a:t>/ </a:t>
            </a:r>
            <a:endParaRPr lang="de-DE" dirty="0" smtClean="0"/>
          </a:p>
          <a:p>
            <a:pPr algn="ctr"/>
            <a:r>
              <a:rPr lang="de-DE" dirty="0" smtClean="0"/>
              <a:t>Sport </a:t>
            </a:r>
            <a:r>
              <a:rPr lang="de-DE" dirty="0"/>
              <a:t>W</a:t>
            </a:r>
            <a:r>
              <a:rPr lang="de-DE" dirty="0" smtClean="0"/>
              <a:t>atch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4887744" y="1598535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Servo</a:t>
            </a:r>
            <a:r>
              <a:rPr lang="de-DE" dirty="0" smtClean="0"/>
              <a:t> Control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62164" y="1993356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162165" y="4654230"/>
            <a:ext cx="1490783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  <a:endParaRPr lang="de-DE" dirty="0"/>
          </a:p>
        </p:txBody>
      </p:sp>
      <p:cxnSp>
        <p:nvCxnSpPr>
          <p:cNvPr id="11" name="Gewinkelter Verbinder 10"/>
          <p:cNvCxnSpPr>
            <a:stCxn id="37" idx="3"/>
            <a:endCxn id="7" idx="0"/>
          </p:cNvCxnSpPr>
          <p:nvPr/>
        </p:nvCxnSpPr>
        <p:spPr>
          <a:xfrm>
            <a:off x="1652947" y="2352864"/>
            <a:ext cx="1413752" cy="73346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38" idx="3"/>
            <a:endCxn id="7" idx="2"/>
          </p:cNvCxnSpPr>
          <p:nvPr/>
        </p:nvCxnSpPr>
        <p:spPr>
          <a:xfrm flipV="1">
            <a:off x="1652948" y="4282081"/>
            <a:ext cx="1413751" cy="73165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7" idx="3"/>
            <a:endCxn id="9" idx="1"/>
          </p:cNvCxnSpPr>
          <p:nvPr/>
        </p:nvCxnSpPr>
        <p:spPr>
          <a:xfrm>
            <a:off x="4103354" y="3684204"/>
            <a:ext cx="6012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36" idx="2"/>
            <a:endCxn id="9" idx="0"/>
          </p:cNvCxnSpPr>
          <p:nvPr/>
        </p:nvCxnSpPr>
        <p:spPr>
          <a:xfrm>
            <a:off x="5741239" y="2262839"/>
            <a:ext cx="0" cy="8234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9" idx="3"/>
            <a:endCxn id="33" idx="1"/>
          </p:cNvCxnSpPr>
          <p:nvPr/>
        </p:nvCxnSpPr>
        <p:spPr>
          <a:xfrm>
            <a:off x="6777894" y="3684204"/>
            <a:ext cx="4611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9" idx="2"/>
            <a:endCxn id="15" idx="0"/>
          </p:cNvCxnSpPr>
          <p:nvPr/>
        </p:nvCxnSpPr>
        <p:spPr>
          <a:xfrm>
            <a:off x="5741239" y="4282081"/>
            <a:ext cx="0" cy="11118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r Verbinder 9"/>
          <p:cNvCxnSpPr>
            <a:endCxn id="30" idx="1"/>
          </p:cNvCxnSpPr>
          <p:nvPr/>
        </p:nvCxnSpPr>
        <p:spPr>
          <a:xfrm rot="5400000" flipH="1" flipV="1">
            <a:off x="6274982" y="2122313"/>
            <a:ext cx="1466927" cy="461102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21" idx="1"/>
          </p:cNvCxnSpPr>
          <p:nvPr/>
        </p:nvCxnSpPr>
        <p:spPr>
          <a:xfrm flipH="1" flipV="1">
            <a:off x="6777894" y="2649415"/>
            <a:ext cx="461102" cy="306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endCxn id="29" idx="1"/>
          </p:cNvCxnSpPr>
          <p:nvPr/>
        </p:nvCxnSpPr>
        <p:spPr>
          <a:xfrm rot="16200000" flipH="1">
            <a:off x="6276786" y="4783188"/>
            <a:ext cx="1463316" cy="461101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31" idx="1"/>
          </p:cNvCxnSpPr>
          <p:nvPr/>
        </p:nvCxnSpPr>
        <p:spPr>
          <a:xfrm flipH="1">
            <a:off x="6777893" y="4718643"/>
            <a:ext cx="461103" cy="33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 / Verkabelung Daten 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1108" y="1477108"/>
            <a:ext cx="8307754" cy="4517292"/>
          </a:xfrm>
          <a:prstGeom prst="rect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44062" y="1820985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algn="ctr"/>
            <a:r>
              <a:rPr lang="de-DE" dirty="0" smtClean="0"/>
              <a:t>+ Touch Screen LCD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706204" y="4503988"/>
            <a:ext cx="2073310" cy="1195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endParaRPr lang="de-DE" dirty="0" smtClean="0"/>
          </a:p>
          <a:p>
            <a:pPr algn="ctr"/>
            <a:r>
              <a:rPr lang="de-DE" dirty="0" smtClean="0"/>
              <a:t>+ USB </a:t>
            </a:r>
            <a:r>
              <a:rPr lang="de-DE" dirty="0" err="1" smtClean="0"/>
              <a:t>Shield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63815" y="3441097"/>
            <a:ext cx="2243015" cy="312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UWB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40264" y="1827219"/>
            <a:ext cx="1041120" cy="38529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Steck-platine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492757" y="3128481"/>
            <a:ext cx="937846" cy="937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Lidar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44062" y="3360615"/>
            <a:ext cx="1706990" cy="664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 Control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16200000">
            <a:off x="-93031" y="3573586"/>
            <a:ext cx="1254369" cy="328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8057416" y="3532073"/>
            <a:ext cx="1254369" cy="328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Ultrasonic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6401316" y="4767757"/>
            <a:ext cx="719016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6400557" y="3810250"/>
            <a:ext cx="719016" cy="719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</a:t>
            </a:r>
            <a:r>
              <a:rPr lang="de-DE" dirty="0" smtClean="0"/>
              <a:t>.</a:t>
            </a:r>
            <a:endParaRPr lang="de-DE" dirty="0"/>
          </a:p>
        </p:txBody>
      </p:sp>
      <p:cxnSp>
        <p:nvCxnSpPr>
          <p:cNvPr id="28" name="Gewinkelter Verbinder 27"/>
          <p:cNvCxnSpPr>
            <a:stCxn id="20" idx="1"/>
          </p:cNvCxnSpPr>
          <p:nvPr/>
        </p:nvCxnSpPr>
        <p:spPr>
          <a:xfrm rot="16200000" flipV="1">
            <a:off x="7666897" y="2051307"/>
            <a:ext cx="632192" cy="1403217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5" idx="2"/>
          </p:cNvCxnSpPr>
          <p:nvPr/>
        </p:nvCxnSpPr>
        <p:spPr>
          <a:xfrm rot="16200000" flipH="1">
            <a:off x="2258954" y="3463522"/>
            <a:ext cx="869841" cy="1992634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r Verbinder 33"/>
          <p:cNvCxnSpPr>
            <a:stCxn id="19" idx="3"/>
            <a:endCxn id="13" idx="0"/>
          </p:cNvCxnSpPr>
          <p:nvPr/>
        </p:nvCxnSpPr>
        <p:spPr>
          <a:xfrm rot="5400000" flipH="1" flipV="1">
            <a:off x="3005835" y="-644463"/>
            <a:ext cx="1283306" cy="6226671"/>
          </a:xfrm>
          <a:prstGeom prst="bentConnector3">
            <a:avLst>
              <a:gd name="adj1" fmla="val 117813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468941" y="2486763"/>
            <a:ext cx="582248" cy="5822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5V</a:t>
            </a:r>
            <a:endParaRPr lang="de-DE" dirty="0"/>
          </a:p>
        </p:txBody>
      </p:sp>
      <p:cxnSp>
        <p:nvCxnSpPr>
          <p:cNvPr id="39" name="Gewinkelter Verbinder 38"/>
          <p:cNvCxnSpPr/>
          <p:nvPr/>
        </p:nvCxnSpPr>
        <p:spPr>
          <a:xfrm rot="16200000" flipH="1">
            <a:off x="2351220" y="3395386"/>
            <a:ext cx="1705890" cy="972047"/>
          </a:xfrm>
          <a:prstGeom prst="bentConnector3">
            <a:avLst>
              <a:gd name="adj1" fmla="val 99582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7" idx="0"/>
            <a:endCxn id="14" idx="0"/>
          </p:cNvCxnSpPr>
          <p:nvPr/>
        </p:nvCxnSpPr>
        <p:spPr>
          <a:xfrm rot="16200000" flipH="1">
            <a:off x="4267450" y="-565748"/>
            <a:ext cx="1307496" cy="6080963"/>
          </a:xfrm>
          <a:prstGeom prst="bentConnector3">
            <a:avLst>
              <a:gd name="adj1" fmla="val -81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22" idx="2"/>
            <a:endCxn id="21" idx="0"/>
          </p:cNvCxnSpPr>
          <p:nvPr/>
        </p:nvCxnSpPr>
        <p:spPr>
          <a:xfrm>
            <a:off x="6760065" y="4529266"/>
            <a:ext cx="759" cy="23849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5779514" y="5101865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779514" y="5277711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779514" y="4894758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779514" y="5486773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779514" y="4648511"/>
            <a:ext cx="4607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r Verbinder 63"/>
          <p:cNvCxnSpPr>
            <a:stCxn id="7" idx="3"/>
            <a:endCxn id="8" idx="0"/>
          </p:cNvCxnSpPr>
          <p:nvPr/>
        </p:nvCxnSpPr>
        <p:spPr>
          <a:xfrm>
            <a:off x="2917372" y="2418862"/>
            <a:ext cx="1367951" cy="102223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921634" y="5038963"/>
            <a:ext cx="1602068" cy="660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Xbox </a:t>
            </a:r>
            <a:r>
              <a:rPr lang="de-DE" dirty="0" smtClean="0"/>
              <a:t>/ </a:t>
            </a:r>
            <a:endParaRPr lang="de-DE" dirty="0" smtClean="0"/>
          </a:p>
          <a:p>
            <a:pPr algn="ctr"/>
            <a:r>
              <a:rPr lang="de-DE" dirty="0" smtClean="0"/>
              <a:t>Sport </a:t>
            </a:r>
            <a:r>
              <a:rPr lang="de-DE" dirty="0"/>
              <a:t>W</a:t>
            </a:r>
            <a:r>
              <a:rPr lang="de-DE" dirty="0" smtClean="0"/>
              <a:t>atch</a:t>
            </a:r>
            <a:endParaRPr lang="de-DE" dirty="0"/>
          </a:p>
        </p:txBody>
      </p:sp>
      <p:cxnSp>
        <p:nvCxnSpPr>
          <p:cNvPr id="10" name="Gerader Verbinder 9"/>
          <p:cNvCxnSpPr>
            <a:stCxn id="29" idx="3"/>
          </p:cNvCxnSpPr>
          <p:nvPr/>
        </p:nvCxnSpPr>
        <p:spPr>
          <a:xfrm>
            <a:off x="2523702" y="5369353"/>
            <a:ext cx="1166487" cy="2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434801" y="1795716"/>
            <a:ext cx="1706990" cy="664304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Servo</a:t>
            </a:r>
            <a:r>
              <a:rPr lang="de-DE" dirty="0" smtClean="0"/>
              <a:t> Control</a:t>
            </a:r>
            <a:endParaRPr lang="de-DE" dirty="0"/>
          </a:p>
        </p:txBody>
      </p:sp>
      <p:cxnSp>
        <p:nvCxnSpPr>
          <p:cNvPr id="11" name="Gewinkelter Verbinder 10"/>
          <p:cNvCxnSpPr/>
          <p:nvPr/>
        </p:nvCxnSpPr>
        <p:spPr>
          <a:xfrm rot="5400000">
            <a:off x="4583592" y="3480264"/>
            <a:ext cx="204744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 rot="16200000">
            <a:off x="-424244" y="3573585"/>
            <a:ext cx="1254370" cy="328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back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 rot="5400000">
            <a:off x="8374185" y="3532074"/>
            <a:ext cx="1254367" cy="328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LEDs front</a:t>
            </a:r>
            <a:endParaRPr lang="de-DE" dirty="0"/>
          </a:p>
        </p:txBody>
      </p:sp>
      <p:cxnSp>
        <p:nvCxnSpPr>
          <p:cNvPr id="47" name="Gewinkelter Verbinder 46"/>
          <p:cNvCxnSpPr>
            <a:stCxn id="46" idx="1"/>
          </p:cNvCxnSpPr>
          <p:nvPr/>
        </p:nvCxnSpPr>
        <p:spPr>
          <a:xfrm rot="16200000" flipV="1">
            <a:off x="7769046" y="1836690"/>
            <a:ext cx="744663" cy="1719985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/>
          <p:nvPr/>
        </p:nvCxnSpPr>
        <p:spPr>
          <a:xfrm rot="5400000" flipH="1" flipV="1">
            <a:off x="2672069" y="-656376"/>
            <a:ext cx="1283305" cy="6221561"/>
          </a:xfrm>
          <a:prstGeom prst="bentConnector3">
            <a:avLst>
              <a:gd name="adj1" fmla="val 116031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Bildschirmpräsentation 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Mehmet Billor</dc:creator>
  <cp:keywords/>
  <dc:description/>
  <cp:lastModifiedBy>Mehmet Billor</cp:lastModifiedBy>
  <cp:revision>361</cp:revision>
  <dcterms:created xsi:type="dcterms:W3CDTF">2015-01-30T12:09:18Z</dcterms:created>
  <dcterms:modified xsi:type="dcterms:W3CDTF">2018-01-09T16:17:02Z</dcterms:modified>
  <cp:category/>
</cp:coreProperties>
</file>