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de-DE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9"/>
  </p:normalViewPr>
  <p:slideViewPr>
    <p:cSldViewPr snapToGrid="0" snapToObjects="1">
      <p:cViewPr>
        <p:scale>
          <a:sx n="70" d="100"/>
          <a:sy n="70" d="100"/>
        </p:scale>
        <p:origin x="8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39B7-67BA-7B49-8FCA-7439649C0BFE}" type="datetimeFigureOut">
              <a:rPr lang="de-DE" smtClean="0"/>
              <a:t>17.10.17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D381-9331-F543-BB7F-C8550B4EF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8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6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Scharnagl</dc:creator>
  <cp:lastModifiedBy>Dominik Scharnagl</cp:lastModifiedBy>
  <cp:revision>1</cp:revision>
  <cp:lastPrinted>2017-10-17T09:09:09Z</cp:lastPrinted>
  <dcterms:created xsi:type="dcterms:W3CDTF">2017-10-17T09:07:34Z</dcterms:created>
  <dcterms:modified xsi:type="dcterms:W3CDTF">2017-10-17T09:10:16Z</dcterms:modified>
</cp:coreProperties>
</file>