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590AE51-4665-4F27-8025-B5CC5F2E83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Adaptive = Lernfähig / Anpassungsfähig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F65711-CA33-49EB-81CB-EEF673DA42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856764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80800" y="3848760"/>
            <a:ext cx="856764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10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08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177720" y="144612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74640" y="144612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74640" y="384876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177720" y="384876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280800" y="384876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280800" y="1446120"/>
            <a:ext cx="8567640" cy="459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856764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808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10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280800" y="3848760"/>
            <a:ext cx="856764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4" descr=""/>
          <p:cNvPicPr/>
          <p:nvPr/>
        </p:nvPicPr>
        <p:blipFill>
          <a:blip r:embed="rId2"/>
          <a:stretch/>
        </p:blipFill>
        <p:spPr>
          <a:xfrm>
            <a:off x="120960" y="139680"/>
            <a:ext cx="2486880" cy="8636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1144440"/>
            <a:ext cx="914400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346080"/>
            <a:ext cx="746424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7878960" y="6344640"/>
            <a:ext cx="124308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653960" y="6254640"/>
            <a:ext cx="179640" cy="17964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7464600" y="6301440"/>
            <a:ext cx="89640" cy="89640"/>
          </a:xfrm>
          <a:prstGeom prst="ellipse">
            <a:avLst/>
          </a:prstGeom>
          <a:noFill/>
          <a:ln w="41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111320" y="6164280"/>
            <a:ext cx="124308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7"/>
          <p:cNvSpPr/>
          <p:nvPr/>
        </p:nvSpPr>
        <p:spPr>
          <a:xfrm flipV="1">
            <a:off x="960840" y="6180120"/>
            <a:ext cx="114480" cy="1645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2345040" y="6071760"/>
            <a:ext cx="179640" cy="179640"/>
          </a:xfrm>
          <a:prstGeom prst="ellipse">
            <a:avLst/>
          </a:prstGeom>
          <a:noFill/>
          <a:ln w="5076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9"/>
          <p:cNvSpPr/>
          <p:nvPr/>
        </p:nvSpPr>
        <p:spPr>
          <a:xfrm flipV="1">
            <a:off x="2716920" y="6342480"/>
            <a:ext cx="133200" cy="19620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0"/>
          <p:cNvSpPr/>
          <p:nvPr/>
        </p:nvSpPr>
        <p:spPr>
          <a:xfrm flipV="1">
            <a:off x="2090160" y="6530040"/>
            <a:ext cx="590760" cy="86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910160" y="6448680"/>
            <a:ext cx="179640" cy="17964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Bild 30" descr=""/>
          <p:cNvPicPr/>
          <p:nvPr/>
        </p:nvPicPr>
        <p:blipFill>
          <a:blip r:embed="rId3"/>
          <a:stretch/>
        </p:blipFill>
        <p:spPr>
          <a:xfrm>
            <a:off x="0" y="6423120"/>
            <a:ext cx="1441440" cy="345960"/>
          </a:xfrm>
          <a:prstGeom prst="rect">
            <a:avLst/>
          </a:prstGeom>
          <a:ln>
            <a:noFill/>
          </a:ln>
        </p:spPr>
      </p:pic>
      <p:sp>
        <p:nvSpPr>
          <p:cNvPr id="13" name="Line 12"/>
          <p:cNvSpPr/>
          <p:nvPr/>
        </p:nvSpPr>
        <p:spPr>
          <a:xfrm flipV="1">
            <a:off x="1441440" y="1156320"/>
            <a:ext cx="175680" cy="1814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3"/>
          <p:cNvSpPr/>
          <p:nvPr/>
        </p:nvSpPr>
        <p:spPr>
          <a:xfrm>
            <a:off x="1215360" y="1336680"/>
            <a:ext cx="198360" cy="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4"/>
          <p:cNvSpPr/>
          <p:nvPr/>
        </p:nvSpPr>
        <p:spPr>
          <a:xfrm>
            <a:off x="1087560" y="1285920"/>
            <a:ext cx="107640" cy="107640"/>
          </a:xfrm>
          <a:prstGeom prst="ellipse">
            <a:avLst/>
          </a:prstGeom>
          <a:noFill/>
          <a:ln w="41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Line 15"/>
          <p:cNvSpPr/>
          <p:nvPr/>
        </p:nvSpPr>
        <p:spPr>
          <a:xfrm>
            <a:off x="276480" y="1336680"/>
            <a:ext cx="55836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16"/>
          <p:cNvSpPr/>
          <p:nvPr/>
        </p:nvSpPr>
        <p:spPr>
          <a:xfrm flipH="1" flipV="1">
            <a:off x="160920" y="1156320"/>
            <a:ext cx="137520" cy="1904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7"/>
          <p:cNvSpPr/>
          <p:nvPr/>
        </p:nvSpPr>
        <p:spPr>
          <a:xfrm>
            <a:off x="819720" y="1243800"/>
            <a:ext cx="179640" cy="179640"/>
          </a:xfrm>
          <a:prstGeom prst="ellipse">
            <a:avLst/>
          </a:prstGeom>
          <a:noFill/>
          <a:ln w="41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Line 18"/>
          <p:cNvSpPr/>
          <p:nvPr/>
        </p:nvSpPr>
        <p:spPr>
          <a:xfrm flipV="1">
            <a:off x="2565720" y="820800"/>
            <a:ext cx="360" cy="3355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9"/>
          <p:cNvSpPr/>
          <p:nvPr/>
        </p:nvSpPr>
        <p:spPr>
          <a:xfrm>
            <a:off x="2521080" y="753120"/>
            <a:ext cx="89640" cy="8964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Line 20"/>
          <p:cNvSpPr/>
          <p:nvPr/>
        </p:nvSpPr>
        <p:spPr>
          <a:xfrm flipV="1">
            <a:off x="2575080" y="876960"/>
            <a:ext cx="130680" cy="1357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Line 21"/>
          <p:cNvSpPr/>
          <p:nvPr/>
        </p:nvSpPr>
        <p:spPr>
          <a:xfrm flipV="1">
            <a:off x="2705760" y="580680"/>
            <a:ext cx="360" cy="30708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2623320" y="388800"/>
            <a:ext cx="179640" cy="179640"/>
          </a:xfrm>
          <a:prstGeom prst="ellipse">
            <a:avLst/>
          </a:prstGeom>
          <a:noFill/>
          <a:ln w="5076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PlaceHolder 23"/>
          <p:cNvSpPr>
            <a:spLocks noGrp="1"/>
          </p:cNvSpPr>
          <p:nvPr>
            <p:ph type="body"/>
          </p:nvPr>
        </p:nvSpPr>
        <p:spPr>
          <a:xfrm>
            <a:off x="280800" y="1446120"/>
            <a:ext cx="8567640" cy="4599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Calibri"/>
              </a:rPr>
              <a:t>Textmasterformat bearbeiten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2" marL="468000" indent="-22824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720000" indent="-228240">
              <a:lnSpc>
                <a:spcPct val="100000"/>
              </a:lnSpc>
              <a:buClr>
                <a:srgbClr val="000000"/>
              </a:buClr>
              <a:buFont typeface="Lucida Sans"/>
              <a:buChar char="∙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1080000" indent="-342720">
              <a:lnSpc>
                <a:spcPct val="100000"/>
              </a:lnSpc>
              <a:buClr>
                <a:srgbClr val="000000"/>
              </a:buClr>
              <a:buFont typeface="Lucida Sans"/>
              <a:buChar char="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4"/>
          <p:cNvSpPr>
            <a:spLocks noGrp="1"/>
          </p:cNvSpPr>
          <p:nvPr>
            <p:ph type="body"/>
          </p:nvPr>
        </p:nvSpPr>
        <p:spPr>
          <a:xfrm>
            <a:off x="2917440" y="128160"/>
            <a:ext cx="5931000" cy="8715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i="1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5"/>
          <p:cNvSpPr>
            <a:spLocks noGrp="1"/>
          </p:cNvSpPr>
          <p:nvPr>
            <p:ph type="ftr"/>
          </p:nvPr>
        </p:nvSpPr>
        <p:spPr>
          <a:xfrm>
            <a:off x="3240" y="6346440"/>
            <a:ext cx="9121680" cy="5011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Datenverarbeitung in der Technik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27" name="CustomShape 26"/>
          <p:cNvSpPr/>
          <p:nvPr/>
        </p:nvSpPr>
        <p:spPr>
          <a:xfrm>
            <a:off x="-457200" y="5758200"/>
            <a:ext cx="8114040" cy="17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Robert Graf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" name="CustomShape 27"/>
          <p:cNvSpPr/>
          <p:nvPr/>
        </p:nvSpPr>
        <p:spPr>
          <a:xfrm>
            <a:off x="3240" y="6359400"/>
            <a:ext cx="89632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4797EA60-9A0E-46CE-804C-49EF02F1E127}" type="slidenum"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80800" y="6356520"/>
            <a:ext cx="8567640" cy="501120"/>
          </a:xfrm>
          <a:prstGeom prst="rect">
            <a:avLst/>
          </a:prstGeom>
          <a:noFill/>
          <a:ln w="50760">
            <a:solidFill>
              <a:srgbClr val="548235"/>
            </a:solidFill>
            <a:round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Datenverarbeitung in der Technik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280800" y="1446120"/>
            <a:ext cx="8567640" cy="459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Calibri"/>
              </a:rPr>
              <a:t>Titel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dd - mm - yyyy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LibreOffice/5.4.3.2$Linux_X86_64 LibreOffice_project/40m0$Build-2</Application>
  <Words>16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2015-01-30T12:09:18Z</dcterms:created>
  <dc:creator/>
  <dc:description/>
  <dc:language>en-US</dc:language>
  <cp:lastModifiedBy/>
  <dcterms:modified xsi:type="dcterms:W3CDTF">2017-12-15T01:00:28Z</dcterms:modified>
  <cp:revision>206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