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5" r:id="rId2"/>
    <p:sldId id="276" r:id="rId3"/>
    <p:sldId id="277" r:id="rId4"/>
    <p:sldId id="278" r:id="rId5"/>
    <p:sldId id="280" r:id="rId6"/>
    <p:sldId id="279" r:id="rId7"/>
    <p:sldId id="281" r:id="rId8"/>
    <p:sldId id="282" r:id="rId9"/>
    <p:sldId id="28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5" autoAdjust="0"/>
    <p:restoredTop sz="77348" autoAdjust="0"/>
  </p:normalViewPr>
  <p:slideViewPr>
    <p:cSldViewPr snapToGrid="0">
      <p:cViewPr varScale="1">
        <p:scale>
          <a:sx n="87" d="100"/>
          <a:sy n="87" d="100"/>
        </p:scale>
        <p:origin x="21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9D998-7C81-4674-9065-53EB4AB65F35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5CA66-DF19-45D8-A688-06CE59CBF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83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0BD91-377E-4138-8E26-866633B26280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642E4-BB48-400A-ABBD-2D60BB3E5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3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5"/>
            <a:ext cx="8567927" cy="45999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3360"/>
              </a:lnSpc>
              <a:spcBef>
                <a:spcPts val="50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ts val="2600"/>
              </a:lnSpc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Florian Boemmel</a:t>
            </a:r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13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4"/>
            <a:ext cx="8567927" cy="45999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i="1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Florian Boemmel</a:t>
            </a:r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93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sz="quarter" idx="13"/>
          </p:nvPr>
        </p:nvSpPr>
        <p:spPr>
          <a:xfrm>
            <a:off x="280986" y="1890000"/>
            <a:ext cx="8567737" cy="4146906"/>
          </a:xfrm>
          <a:prstGeom prst="rect">
            <a:avLst/>
          </a:prstGeom>
        </p:spPr>
      </p:sp>
      <p:sp>
        <p:nvSpPr>
          <p:cNvPr id="4" name="Headline"/>
          <p:cNvSpPr>
            <a:spLocks noGrp="1"/>
          </p:cNvSpPr>
          <p:nvPr>
            <p:ph idx="1"/>
          </p:nvPr>
        </p:nvSpPr>
        <p:spPr>
          <a:xfrm>
            <a:off x="280796" y="1460007"/>
            <a:ext cx="8567927" cy="313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4pPr>
            <a:lvl5pPr marL="20574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Lucida Sans" panose="020B0602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Header"/>
          <p:cNvSpPr>
            <a:spLocks noGrp="1"/>
          </p:cNvSpPr>
          <p:nvPr>
            <p:ph sz="quarter" idx="14"/>
          </p:nvPr>
        </p:nvSpPr>
        <p:spPr>
          <a:xfrm>
            <a:off x="2929812" y="128058"/>
            <a:ext cx="591891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9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8756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unterschrift"/>
          <p:cNvSpPr>
            <a:spLocks noGrp="1"/>
          </p:cNvSpPr>
          <p:nvPr>
            <p:ph sz="quarter" idx="20"/>
          </p:nvPr>
        </p:nvSpPr>
        <p:spPr>
          <a:xfrm>
            <a:off x="4665132" y="5613722"/>
            <a:ext cx="4183591" cy="4553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Bildplatzhalter"/>
          <p:cNvSpPr>
            <a:spLocks noGrp="1"/>
          </p:cNvSpPr>
          <p:nvPr>
            <p:ph type="pic" sz="quarter" idx="14"/>
          </p:nvPr>
        </p:nvSpPr>
        <p:spPr>
          <a:xfrm>
            <a:off x="4665133" y="1474237"/>
            <a:ext cx="4183592" cy="3989014"/>
          </a:xfrm>
          <a:prstGeom prst="rect">
            <a:avLst/>
          </a:prstGeom>
        </p:spPr>
      </p:sp>
      <p:sp>
        <p:nvSpPr>
          <p:cNvPr id="13" name="Text"/>
          <p:cNvSpPr>
            <a:spLocks noGrp="1"/>
          </p:cNvSpPr>
          <p:nvPr>
            <p:ph idx="21"/>
          </p:nvPr>
        </p:nvSpPr>
        <p:spPr>
          <a:xfrm>
            <a:off x="280797" y="1474237"/>
            <a:ext cx="4187032" cy="45948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2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148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12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0" name="Bildunterschrift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6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Bildunterschrift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Header"/>
          <p:cNvSpPr>
            <a:spLocks noGrp="1"/>
          </p:cNvSpPr>
          <p:nvPr>
            <p:ph sz="quarter" idx="13"/>
          </p:nvPr>
        </p:nvSpPr>
        <p:spPr>
          <a:xfrm>
            <a:off x="2892490" y="128058"/>
            <a:ext cx="5956233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3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8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736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/Logos ext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3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3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3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6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15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xt+4img/Logos int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8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4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5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5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5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24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xt+4img/Logos int&l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0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21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5478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2" y="139700"/>
            <a:ext cx="2487410" cy="864000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" y="1144795"/>
            <a:ext cx="9144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endCxn id="17" idx="2"/>
          </p:cNvCxnSpPr>
          <p:nvPr userDrawn="1"/>
        </p:nvCxnSpPr>
        <p:spPr>
          <a:xfrm>
            <a:off x="0" y="6346378"/>
            <a:ext cx="7464490" cy="9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7879244" y="634481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 userDrawn="1"/>
        </p:nvSpPr>
        <p:spPr>
          <a:xfrm>
            <a:off x="7654000" y="6254816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 userDrawn="1"/>
        </p:nvSpPr>
        <p:spPr>
          <a:xfrm>
            <a:off x="7464490" y="6301471"/>
            <a:ext cx="90000" cy="9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1111548" y="616440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 flipV="1">
            <a:off x="961050" y="6180360"/>
            <a:ext cx="114585" cy="16445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2345091" y="607169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24" name="Gerade Verbindung 23"/>
          <p:cNvCxnSpPr/>
          <p:nvPr userDrawn="1"/>
        </p:nvCxnSpPr>
        <p:spPr>
          <a:xfrm flipV="1">
            <a:off x="2717121" y="6342719"/>
            <a:ext cx="133246" cy="19600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 flipV="1">
            <a:off x="2090270" y="6530325"/>
            <a:ext cx="590938" cy="839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 userDrawn="1"/>
        </p:nvSpPr>
        <p:spPr>
          <a:xfrm>
            <a:off x="1910270" y="6448724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Bild 3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3258"/>
            <a:ext cx="1441730" cy="346303"/>
          </a:xfrm>
          <a:prstGeom prst="rect">
            <a:avLst/>
          </a:prstGeom>
        </p:spPr>
      </p:pic>
      <p:cxnSp>
        <p:nvCxnSpPr>
          <p:cNvPr id="33" name="Gerade Verbindung 32"/>
          <p:cNvCxnSpPr/>
          <p:nvPr userDrawn="1"/>
        </p:nvCxnSpPr>
        <p:spPr>
          <a:xfrm flipV="1">
            <a:off x="1441730" y="1156554"/>
            <a:ext cx="175434" cy="1812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flipV="1">
            <a:off x="1215414" y="1336680"/>
            <a:ext cx="198323" cy="13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 userDrawn="1"/>
        </p:nvSpPr>
        <p:spPr>
          <a:xfrm>
            <a:off x="1087619" y="1285891"/>
            <a:ext cx="108000" cy="108000"/>
          </a:xfrm>
          <a:prstGeom prst="ellips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36" name="Gerade Verbindung 35"/>
          <p:cNvCxnSpPr/>
          <p:nvPr userDrawn="1"/>
        </p:nvCxnSpPr>
        <p:spPr>
          <a:xfrm>
            <a:off x="276508" y="1336680"/>
            <a:ext cx="55852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flipH="1" flipV="1">
            <a:off x="161124" y="1156338"/>
            <a:ext cx="137456" cy="19075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819584" y="1243972"/>
            <a:ext cx="180000" cy="18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41" name="Gerade Verbindung 40"/>
          <p:cNvCxnSpPr/>
          <p:nvPr userDrawn="1"/>
        </p:nvCxnSpPr>
        <p:spPr>
          <a:xfrm flipV="1">
            <a:off x="2565922" y="821094"/>
            <a:ext cx="0" cy="33524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 userDrawn="1"/>
        </p:nvSpPr>
        <p:spPr>
          <a:xfrm>
            <a:off x="2520922" y="753061"/>
            <a:ext cx="90000" cy="9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cxnSp>
        <p:nvCxnSpPr>
          <p:cNvPr id="44" name="Gerade Verbindung 43"/>
          <p:cNvCxnSpPr/>
          <p:nvPr userDrawn="1"/>
        </p:nvCxnSpPr>
        <p:spPr>
          <a:xfrm flipV="1">
            <a:off x="2575253" y="877001"/>
            <a:ext cx="130628" cy="13603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 userDrawn="1"/>
        </p:nvCxnSpPr>
        <p:spPr>
          <a:xfrm flipV="1">
            <a:off x="2705881" y="581031"/>
            <a:ext cx="0" cy="30691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 userDrawn="1"/>
        </p:nvSpPr>
        <p:spPr>
          <a:xfrm>
            <a:off x="2623441" y="38895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</p:spTree>
    <p:extLst>
      <p:ext uri="{BB962C8B-B14F-4D97-AF65-F5344CB8AC3E}">
        <p14:creationId xmlns:p14="http://schemas.microsoft.com/office/powerpoint/2010/main" val="41832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10A3F08-FD76-436C-8513-28A686B7E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Display: 	Joy-IT		TFT		3.2 Zoll</a:t>
            </a:r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8BEE1-F25E-465F-B0E5-F01451D5F5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Touchdisplay Raspberry Pi 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AF43F-9575-4F2B-922E-5FFEA790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1C589FC-050A-4E5A-823D-C4C84E7EF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38" y="2283034"/>
            <a:ext cx="2102124" cy="210212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6AC1B78-AAE9-4D46-BFFB-FEC45122B333}"/>
              </a:ext>
            </a:extLst>
          </p:cNvPr>
          <p:cNvSpPr txBox="1"/>
          <p:nvPr/>
        </p:nvSpPr>
        <p:spPr>
          <a:xfrm>
            <a:off x="0" y="4695272"/>
            <a:ext cx="9122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Vorteil:     - Kann direkt auf den GPIO‘s installiert werden </a:t>
            </a:r>
          </a:p>
          <a:p>
            <a:r>
              <a:rPr lang="de-DE" dirty="0"/>
              <a:t>                  - Gleichzeitige Verwendung von Touchdisplay und einem angeschlossenen Monitor 	   über HDMI </a:t>
            </a:r>
          </a:p>
          <a:p>
            <a:r>
              <a:rPr lang="de-DE" dirty="0"/>
              <a:t>Nachteil:  - 26 der 40 verfügbaren GPIO‘s werden durch das Display beleget </a:t>
            </a:r>
          </a:p>
        </p:txBody>
      </p:sp>
    </p:spTree>
    <p:extLst>
      <p:ext uri="{BB962C8B-B14F-4D97-AF65-F5344CB8AC3E}">
        <p14:creationId xmlns:p14="http://schemas.microsoft.com/office/powerpoint/2010/main" val="376869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D800E2D-4520-4864-A093-C744AC44A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F426B8-E488-4B13-8816-C1699C1976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Qt</a:t>
            </a:r>
            <a:r>
              <a:rPr lang="de-DE" dirty="0"/>
              <a:t>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0923C8-1055-4C93-BEF6-97F02E7E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19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E5BB65-2FC2-4505-8B41-DA77CAEA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9C0F7-04A2-424A-9380-910493C84E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Layout und genereller Aufbau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3F716-DEEA-4596-BF7F-71C818FC0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4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5330D40-C6E6-4FCE-A2DA-4FAE17BBC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05" y="2295525"/>
            <a:ext cx="3028950" cy="226695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82EFC-EB24-40A2-8297-C5DD4861F5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Startseite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7204AE-BC4F-4C6E-8846-EC5F5435C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D9BAAA25-7799-448D-ADBC-96C2B3AC1121}"/>
              </a:ext>
            </a:extLst>
          </p:cNvPr>
          <p:cNvSpPr/>
          <p:nvPr/>
        </p:nvSpPr>
        <p:spPr>
          <a:xfrm rot="8551989">
            <a:off x="1068635" y="1887995"/>
            <a:ext cx="143220" cy="113473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869954-C315-48BD-BC65-A04A3CFE214A}"/>
              </a:ext>
            </a:extLst>
          </p:cNvPr>
          <p:cNvSpPr txBox="1"/>
          <p:nvPr/>
        </p:nvSpPr>
        <p:spPr>
          <a:xfrm>
            <a:off x="451692" y="1575412"/>
            <a:ext cx="257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Startet die Initialisierung</a:t>
            </a:r>
          </a:p>
        </p:txBody>
      </p:sp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3F6F7E47-E1B1-4595-B9A1-E496014B7878}"/>
              </a:ext>
            </a:extLst>
          </p:cNvPr>
          <p:cNvSpPr/>
          <p:nvPr/>
        </p:nvSpPr>
        <p:spPr>
          <a:xfrm flipH="1">
            <a:off x="358048" y="4562474"/>
            <a:ext cx="181779" cy="57138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oben 11">
            <a:extLst>
              <a:ext uri="{FF2B5EF4-FFF2-40B4-BE49-F238E27FC236}">
                <a16:creationId xmlns:a16="http://schemas.microsoft.com/office/drawing/2014/main" id="{B294A8A0-66C2-48AE-98FA-9A27B9267BCC}"/>
              </a:ext>
            </a:extLst>
          </p:cNvPr>
          <p:cNvSpPr/>
          <p:nvPr/>
        </p:nvSpPr>
        <p:spPr>
          <a:xfrm rot="13423809" flipH="1">
            <a:off x="3604691" y="3271916"/>
            <a:ext cx="156394" cy="115958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C0DE1F-C9D2-4ACD-9C73-27A5C77DEDB2}"/>
              </a:ext>
            </a:extLst>
          </p:cNvPr>
          <p:cNvSpPr txBox="1"/>
          <p:nvPr/>
        </p:nvSpPr>
        <p:spPr>
          <a:xfrm>
            <a:off x="9181" y="5097922"/>
            <a:ext cx="3582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Blinkt bei Warnungen /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Zeigt Meldungen an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ADDAE16-6E27-4693-A81D-24DF2798AA66}"/>
              </a:ext>
            </a:extLst>
          </p:cNvPr>
          <p:cNvSpPr txBox="1"/>
          <p:nvPr/>
        </p:nvSpPr>
        <p:spPr>
          <a:xfrm>
            <a:off x="4087773" y="3059668"/>
            <a:ext cx="183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Öffnet das Menü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CE08EC5-5683-4CA9-B690-D733E2F26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402" y="1366448"/>
            <a:ext cx="5799922" cy="7872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45A164E-EC7A-4BCC-ACF4-7A7DAF325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99" y="3724216"/>
            <a:ext cx="3019425" cy="2247900"/>
          </a:xfrm>
          <a:prstGeom prst="rect">
            <a:avLst/>
          </a:prstGeom>
        </p:spPr>
      </p:pic>
      <p:sp>
        <p:nvSpPr>
          <p:cNvPr id="17" name="Pfeil: nach oben 16">
            <a:extLst>
              <a:ext uri="{FF2B5EF4-FFF2-40B4-BE49-F238E27FC236}">
                <a16:creationId xmlns:a16="http://schemas.microsoft.com/office/drawing/2014/main" id="{977BD846-A834-4BC5-88B3-7397CB680732}"/>
              </a:ext>
            </a:extLst>
          </p:cNvPr>
          <p:cNvSpPr/>
          <p:nvPr/>
        </p:nvSpPr>
        <p:spPr>
          <a:xfrm rot="8131566" flipH="1">
            <a:off x="6192931" y="3251913"/>
            <a:ext cx="150962" cy="131254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8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8669A3B-20AC-4646-81CB-2F436E519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3" y="1923725"/>
            <a:ext cx="3048000" cy="2257425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C6C530-8163-4397-B626-F99D80A7C7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Warnungen und Errors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E5AD21-8358-421F-87D0-863C6905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1B720CD-3D27-486F-9AFE-649AFC596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7" y="1923725"/>
            <a:ext cx="3048000" cy="2257425"/>
          </a:xfrm>
          <a:prstGeom prst="rect">
            <a:avLst/>
          </a:prstGeom>
        </p:spPr>
      </p:pic>
      <p:sp>
        <p:nvSpPr>
          <p:cNvPr id="9" name="Pfeil: gebogen 8">
            <a:extLst>
              <a:ext uri="{FF2B5EF4-FFF2-40B4-BE49-F238E27FC236}">
                <a16:creationId xmlns:a16="http://schemas.microsoft.com/office/drawing/2014/main" id="{9D410D95-A3AE-434E-9D76-316E3F1EE996}"/>
              </a:ext>
            </a:extLst>
          </p:cNvPr>
          <p:cNvSpPr/>
          <p:nvPr/>
        </p:nvSpPr>
        <p:spPr>
          <a:xfrm>
            <a:off x="539826" y="2945844"/>
            <a:ext cx="5260897" cy="732393"/>
          </a:xfrm>
          <a:prstGeom prst="bentArrow">
            <a:avLst>
              <a:gd name="adj1" fmla="val 25000"/>
              <a:gd name="adj2" fmla="val 24113"/>
              <a:gd name="adj3" fmla="val 25000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2C24FB3-6714-432F-8F27-AC5C27C90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471" y="4700356"/>
            <a:ext cx="33051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4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E635E21-E505-4714-AEA1-7AD8E0C64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098" y="2465540"/>
            <a:ext cx="3028950" cy="225742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0A8F8-912E-4C50-A49B-D2640E32A1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Auswahl der Modi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FD558-31FD-43C5-AD91-D078E2E01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04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B9DD1-E319-4937-8903-FED97F517D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Controllersteuerung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32D352-4151-4D21-8772-9D6C96872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D2BA498-D19B-466D-A1B3-D4962C489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8" y="1604236"/>
            <a:ext cx="3048000" cy="2257425"/>
          </a:xfr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A0BC3E2-5979-45B1-A4A5-A71B677E9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464" y="1604235"/>
            <a:ext cx="3048000" cy="2257425"/>
          </a:xfrm>
          <a:prstGeom prst="rect">
            <a:avLst/>
          </a:prstGeom>
        </p:spPr>
      </p:pic>
      <p:sp>
        <p:nvSpPr>
          <p:cNvPr id="18" name="Pfeil: nach oben 17">
            <a:extLst>
              <a:ext uri="{FF2B5EF4-FFF2-40B4-BE49-F238E27FC236}">
                <a16:creationId xmlns:a16="http://schemas.microsoft.com/office/drawing/2014/main" id="{3C55C162-13C0-4C87-A08E-E1D53EC2A400}"/>
              </a:ext>
            </a:extLst>
          </p:cNvPr>
          <p:cNvSpPr/>
          <p:nvPr/>
        </p:nvSpPr>
        <p:spPr>
          <a:xfrm rot="5400000" flipH="1">
            <a:off x="4299194" y="1527371"/>
            <a:ext cx="173153" cy="297938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80102DC-40E7-45FA-9139-B3F512FC3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079" y="4804405"/>
            <a:ext cx="3048000" cy="1009650"/>
          </a:xfrm>
          <a:prstGeom prst="rect">
            <a:avLst/>
          </a:prstGeom>
        </p:spPr>
      </p:pic>
      <p:sp>
        <p:nvSpPr>
          <p:cNvPr id="20" name="Pfeil: nach oben 19">
            <a:extLst>
              <a:ext uri="{FF2B5EF4-FFF2-40B4-BE49-F238E27FC236}">
                <a16:creationId xmlns:a16="http://schemas.microsoft.com/office/drawing/2014/main" id="{991D9C1E-B840-4AE9-8C18-5EF930B35125}"/>
              </a:ext>
            </a:extLst>
          </p:cNvPr>
          <p:cNvSpPr/>
          <p:nvPr/>
        </p:nvSpPr>
        <p:spPr>
          <a:xfrm rot="10800000" flipH="1">
            <a:off x="4380483" y="3103640"/>
            <a:ext cx="191517" cy="161366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26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77FBD4F-AE70-4725-8736-F821C4A3A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1" y="1571185"/>
            <a:ext cx="3048000" cy="2257425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F7A25-6D63-488F-8BD3-52A38886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Uhrsteuerung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F329F-A540-4EA3-8410-10F9D35AE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542F58C-D2F8-42EB-A40D-767665446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48" y="1571184"/>
            <a:ext cx="3048000" cy="2257425"/>
          </a:xfrm>
          <a:prstGeom prst="rect">
            <a:avLst/>
          </a:prstGeom>
        </p:spPr>
      </p:pic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30A31DDF-CA17-4C50-AA97-205B30EE1F7B}"/>
              </a:ext>
            </a:extLst>
          </p:cNvPr>
          <p:cNvSpPr/>
          <p:nvPr/>
        </p:nvSpPr>
        <p:spPr>
          <a:xfrm rot="5400000" flipH="1">
            <a:off x="4306779" y="1472286"/>
            <a:ext cx="173153" cy="297938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oben 9">
            <a:extLst>
              <a:ext uri="{FF2B5EF4-FFF2-40B4-BE49-F238E27FC236}">
                <a16:creationId xmlns:a16="http://schemas.microsoft.com/office/drawing/2014/main" id="{D25CD39C-B1CC-4DE1-BF6C-8336B22F1207}"/>
              </a:ext>
            </a:extLst>
          </p:cNvPr>
          <p:cNvSpPr/>
          <p:nvPr/>
        </p:nvSpPr>
        <p:spPr>
          <a:xfrm rot="10800000" flipH="1">
            <a:off x="4297596" y="3048555"/>
            <a:ext cx="191517" cy="161366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E2A4039-D867-4960-861D-8B76B354B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616" y="4923831"/>
            <a:ext cx="26574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8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921673F-910A-455F-8D4B-66DEC9F7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8872A-B0C3-428D-8846-E67CC3F1B1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Sensorwerte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4B681A-132E-49B9-A00C-AE0F1F98B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303702"/>
      </p:ext>
    </p:extLst>
  </p:cSld>
  <p:clrMapOvr>
    <a:masterClrMapping/>
  </p:clrMapOvr>
</p:sld>
</file>

<file path=ppt/theme/theme1.xml><?xml version="1.0" encoding="utf-8"?>
<a:theme xmlns:a="http://schemas.openxmlformats.org/drawingml/2006/main" name="OTH PP Master (AM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</Words>
  <Application>Microsoft Office PowerPoint</Application>
  <PresentationFormat>Bildschirmpräsentation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Lucida Sans</vt:lpstr>
      <vt:lpstr>Symbol</vt:lpstr>
      <vt:lpstr>OTH PP Master (AM)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/>
  <cp:lastModifiedBy>Windows-Benutzer</cp:lastModifiedBy>
  <cp:revision>244</cp:revision>
  <dcterms:created xsi:type="dcterms:W3CDTF">2015-01-30T12:09:18Z</dcterms:created>
  <dcterms:modified xsi:type="dcterms:W3CDTF">2018-01-07T23:37:53Z</dcterms:modified>
  <cp:category/>
</cp:coreProperties>
</file>