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75" r:id="rId2"/>
    <p:sldId id="276" r:id="rId3"/>
    <p:sldId id="277" r:id="rId4"/>
    <p:sldId id="278" r:id="rId5"/>
    <p:sldId id="280" r:id="rId6"/>
    <p:sldId id="279" r:id="rId7"/>
    <p:sldId id="281" r:id="rId8"/>
    <p:sldId id="282" r:id="rId9"/>
    <p:sldId id="283" r:id="rId1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75" autoAdjust="0"/>
    <p:restoredTop sz="77348" autoAdjust="0"/>
  </p:normalViewPr>
  <p:slideViewPr>
    <p:cSldViewPr snapToGrid="0">
      <p:cViewPr varScale="1">
        <p:scale>
          <a:sx n="88" d="100"/>
          <a:sy n="88" d="100"/>
        </p:scale>
        <p:origin x="207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13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39D998-7C81-4674-9065-53EB4AB65F35}" type="datetimeFigureOut">
              <a:rPr lang="de-DE" smtClean="0"/>
              <a:t>08.01.2018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95CA66-DF19-45D8-A688-06CE59CBFD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26839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30BD91-377E-4138-8E26-866633B26280}" type="datetimeFigureOut">
              <a:rPr lang="de-DE" smtClean="0"/>
              <a:t>08.01.2018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8642E4-BB48-400A-ABBD-2D60BB3E51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3830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"/>
          <p:cNvSpPr>
            <a:spLocks noGrp="1"/>
          </p:cNvSpPr>
          <p:nvPr>
            <p:ph idx="1"/>
          </p:nvPr>
        </p:nvSpPr>
        <p:spPr>
          <a:xfrm>
            <a:off x="280796" y="1446245"/>
            <a:ext cx="8567927" cy="45999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4000"/>
              </a:lnSpc>
              <a:spcBef>
                <a:spcPts val="0"/>
              </a:spcBef>
              <a:spcAft>
                <a:spcPts val="1000"/>
              </a:spcAft>
              <a:buFontTx/>
              <a:buNone/>
              <a:defRPr sz="4000">
                <a:latin typeface="Calibri" charset="0"/>
                <a:ea typeface="Calibri" charset="0"/>
                <a:cs typeface="Calibri" charset="0"/>
              </a:defRPr>
            </a:lvl1pPr>
            <a:lvl2pPr marL="0">
              <a:lnSpc>
                <a:spcPts val="3360"/>
              </a:lnSpc>
              <a:spcBef>
                <a:spcPts val="500"/>
              </a:spcBef>
              <a:defRPr sz="2800">
                <a:latin typeface="Calibri" charset="0"/>
                <a:ea typeface="Calibri" charset="0"/>
                <a:cs typeface="Calibri" charset="0"/>
              </a:defRPr>
            </a:lvl2pPr>
            <a:lvl3pPr marL="468000" indent="-228600">
              <a:lnSpc>
                <a:spcPts val="2600"/>
              </a:lnSpc>
              <a:buFont typeface="Symbol" panose="05050102010706020507" pitchFamily="18" charset="2"/>
              <a:buChar char="-"/>
              <a:defRPr sz="2000">
                <a:latin typeface="Calibri" charset="0"/>
                <a:ea typeface="Calibri" charset="0"/>
                <a:cs typeface="Calibri" charset="0"/>
              </a:defRPr>
            </a:lvl3pPr>
            <a:lvl4pPr marL="720000" indent="-228600">
              <a:lnSpc>
                <a:spcPts val="2600"/>
              </a:lnSpc>
              <a:buFont typeface="Lucida Sans" panose="020B0602030504020204" pitchFamily="34" charset="0"/>
              <a:buChar char="∙"/>
              <a:defRPr sz="2000">
                <a:latin typeface="Calibri" charset="0"/>
                <a:ea typeface="Calibri" charset="0"/>
                <a:cs typeface="Calibri" charset="0"/>
              </a:defRPr>
            </a:lvl4pPr>
            <a:lvl5pPr marL="1080000" indent="-342900">
              <a:lnSpc>
                <a:spcPts val="2600"/>
              </a:lnSpc>
              <a:buFont typeface="Lucida Sans" panose="020B0602030504020204" pitchFamily="34" charset="0"/>
              <a:buChar char="­"/>
              <a:defRPr sz="20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Header"/>
          <p:cNvSpPr>
            <a:spLocks noGrp="1"/>
          </p:cNvSpPr>
          <p:nvPr>
            <p:ph sz="quarter" idx="13"/>
          </p:nvPr>
        </p:nvSpPr>
        <p:spPr>
          <a:xfrm>
            <a:off x="2917372" y="128058"/>
            <a:ext cx="5931352" cy="872067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7" name="Footer"/>
          <p:cNvSpPr>
            <a:spLocks noGrp="1"/>
          </p:cNvSpPr>
          <p:nvPr>
            <p:ph type="ftr" sz="quarter" idx="3"/>
          </p:nvPr>
        </p:nvSpPr>
        <p:spPr>
          <a:xfrm>
            <a:off x="0" y="6356351"/>
            <a:ext cx="9122118" cy="501649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16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de-DE" dirty="0"/>
              <a:t>Datenverarbeitung in der Technik</a:t>
            </a:r>
          </a:p>
        </p:txBody>
      </p:sp>
      <p:sp>
        <p:nvSpPr>
          <p:cNvPr id="10" name="Footer"/>
          <p:cNvSpPr txBox="1">
            <a:spLocks/>
          </p:cNvSpPr>
          <p:nvPr userDrawn="1"/>
        </p:nvSpPr>
        <p:spPr>
          <a:xfrm>
            <a:off x="3110" y="6359460"/>
            <a:ext cx="8114523" cy="501649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ctr" defTabSz="914400" rtl="0" eaLnBrk="1" latinLnBrk="0" hangingPunct="1">
              <a:defRPr sz="16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400" dirty="0"/>
              <a:t>Florian Boemmel</a:t>
            </a:r>
          </a:p>
        </p:txBody>
      </p:sp>
      <p:sp>
        <p:nvSpPr>
          <p:cNvPr id="11" name="Footer"/>
          <p:cNvSpPr txBox="1">
            <a:spLocks/>
          </p:cNvSpPr>
          <p:nvPr userDrawn="1"/>
        </p:nvSpPr>
        <p:spPr>
          <a:xfrm>
            <a:off x="3111" y="6359460"/>
            <a:ext cx="8963607" cy="501649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ctr" defTabSz="914400" rtl="0" eaLnBrk="1" latinLnBrk="0" hangingPunct="1">
              <a:defRPr sz="16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2A31C80-CDC8-1B49-805C-73C5B144F68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99135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"/>
          <p:cNvSpPr>
            <a:spLocks noGrp="1"/>
          </p:cNvSpPr>
          <p:nvPr>
            <p:ph idx="1"/>
          </p:nvPr>
        </p:nvSpPr>
        <p:spPr>
          <a:xfrm>
            <a:off x="280796" y="1446244"/>
            <a:ext cx="8567927" cy="459999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4000">
                <a:latin typeface="Calibri" charset="0"/>
                <a:ea typeface="Calibri" charset="0"/>
                <a:cs typeface="Calibri" charset="0"/>
              </a:defRPr>
            </a:lvl1pPr>
            <a:lvl2pPr marL="0">
              <a:lnSpc>
                <a:spcPct val="100000"/>
              </a:lnSpc>
              <a:spcBef>
                <a:spcPts val="0"/>
              </a:spcBef>
              <a:defRPr sz="2800">
                <a:latin typeface="Calibri" charset="0"/>
                <a:ea typeface="Calibri" charset="0"/>
                <a:cs typeface="Calibri" charset="0"/>
              </a:defRPr>
            </a:lvl2pPr>
            <a:lvl3pPr marL="468000" indent="-228600">
              <a:lnSpc>
                <a:spcPct val="1000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2000">
                <a:latin typeface="Calibri" charset="0"/>
                <a:ea typeface="Calibri" charset="0"/>
                <a:cs typeface="Calibri" charset="0"/>
              </a:defRPr>
            </a:lvl3pPr>
            <a:lvl4pPr marL="720000" indent="-228600">
              <a:lnSpc>
                <a:spcPct val="100000"/>
              </a:lnSpc>
              <a:spcBef>
                <a:spcPts val="0"/>
              </a:spcBef>
              <a:buFont typeface="Lucida Sans" panose="020B0602030504020204" pitchFamily="34" charset="0"/>
              <a:buChar char="∙"/>
              <a:defRPr sz="2000">
                <a:latin typeface="Calibri" charset="0"/>
                <a:ea typeface="Calibri" charset="0"/>
                <a:cs typeface="Calibri" charset="0"/>
              </a:defRPr>
            </a:lvl4pPr>
            <a:lvl5pPr marL="1080000" indent="-342900">
              <a:lnSpc>
                <a:spcPct val="100000"/>
              </a:lnSpc>
              <a:spcBef>
                <a:spcPts val="0"/>
              </a:spcBef>
              <a:buFont typeface="Lucida Sans" panose="020B0602030504020204" pitchFamily="34" charset="0"/>
              <a:buChar char="­"/>
              <a:defRPr sz="20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Header"/>
          <p:cNvSpPr>
            <a:spLocks noGrp="1"/>
          </p:cNvSpPr>
          <p:nvPr>
            <p:ph sz="quarter" idx="13"/>
          </p:nvPr>
        </p:nvSpPr>
        <p:spPr>
          <a:xfrm>
            <a:off x="2917372" y="128058"/>
            <a:ext cx="5931352" cy="872067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 i="1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7" name="Footer"/>
          <p:cNvSpPr>
            <a:spLocks noGrp="1"/>
          </p:cNvSpPr>
          <p:nvPr>
            <p:ph type="ftr" sz="quarter" idx="3"/>
          </p:nvPr>
        </p:nvSpPr>
        <p:spPr>
          <a:xfrm>
            <a:off x="0" y="6356351"/>
            <a:ext cx="9122118" cy="501649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16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de-DE" dirty="0"/>
              <a:t>Datenverarbeitung in der Technik</a:t>
            </a:r>
          </a:p>
        </p:txBody>
      </p:sp>
      <p:sp>
        <p:nvSpPr>
          <p:cNvPr id="10" name="Footer"/>
          <p:cNvSpPr txBox="1">
            <a:spLocks/>
          </p:cNvSpPr>
          <p:nvPr userDrawn="1"/>
        </p:nvSpPr>
        <p:spPr>
          <a:xfrm>
            <a:off x="3110" y="6359460"/>
            <a:ext cx="8114523" cy="501649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ctr" defTabSz="914400" rtl="0" eaLnBrk="1" latinLnBrk="0" hangingPunct="1">
              <a:defRPr sz="16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400" dirty="0"/>
              <a:t>Florian Boemmel</a:t>
            </a:r>
          </a:p>
        </p:txBody>
      </p:sp>
      <p:sp>
        <p:nvSpPr>
          <p:cNvPr id="11" name="Footer"/>
          <p:cNvSpPr txBox="1">
            <a:spLocks/>
          </p:cNvSpPr>
          <p:nvPr userDrawn="1"/>
        </p:nvSpPr>
        <p:spPr>
          <a:xfrm>
            <a:off x="3111" y="6359460"/>
            <a:ext cx="8963607" cy="501649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ctr" defTabSz="914400" rtl="0" eaLnBrk="1" latinLnBrk="0" hangingPunct="1">
              <a:defRPr sz="16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2A31C80-CDC8-1B49-805C-73C5B144F68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47937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Bild gro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"/>
          <p:cNvSpPr>
            <a:spLocks noGrp="1"/>
          </p:cNvSpPr>
          <p:nvPr>
            <p:ph type="pic" sz="quarter" idx="13"/>
          </p:nvPr>
        </p:nvSpPr>
        <p:spPr>
          <a:xfrm>
            <a:off x="280986" y="1890000"/>
            <a:ext cx="8567737" cy="4146906"/>
          </a:xfrm>
          <a:prstGeom prst="rect">
            <a:avLst/>
          </a:prstGeom>
        </p:spPr>
      </p:sp>
      <p:sp>
        <p:nvSpPr>
          <p:cNvPr id="4" name="Headline"/>
          <p:cNvSpPr>
            <a:spLocks noGrp="1"/>
          </p:cNvSpPr>
          <p:nvPr>
            <p:ph idx="1"/>
          </p:nvPr>
        </p:nvSpPr>
        <p:spPr>
          <a:xfrm>
            <a:off x="280796" y="1460007"/>
            <a:ext cx="8567927" cy="3132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500"/>
              </a:spcBef>
              <a:buFontTx/>
              <a:buNone/>
              <a:defRPr sz="2000" b="1">
                <a:latin typeface="Calibri" charset="0"/>
                <a:ea typeface="Calibri" charset="0"/>
                <a:cs typeface="Calibri" charset="0"/>
              </a:defRPr>
            </a:lvl1pPr>
            <a:lvl2pPr marL="457200" indent="0">
              <a:lnSpc>
                <a:spcPct val="100000"/>
              </a:lnSpc>
              <a:spcBef>
                <a:spcPts val="500"/>
              </a:spcBef>
              <a:buFontTx/>
              <a:buNone/>
              <a:defRPr sz="2000" b="1">
                <a:latin typeface="Lucida Sans" panose="020B0602030504020204" pitchFamily="34" charset="0"/>
              </a:defRPr>
            </a:lvl2pPr>
            <a:lvl3pPr marL="914400" indent="0">
              <a:lnSpc>
                <a:spcPct val="100000"/>
              </a:lnSpc>
              <a:spcBef>
                <a:spcPts val="500"/>
              </a:spcBef>
              <a:buFontTx/>
              <a:buNone/>
              <a:defRPr sz="2000" b="1">
                <a:latin typeface="Lucida Sans" panose="020B0602030504020204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500"/>
              </a:spcBef>
              <a:buFontTx/>
              <a:buNone/>
              <a:defRPr sz="2000" b="1">
                <a:latin typeface="Lucida Sans" panose="020B0602030504020204" pitchFamily="34" charset="0"/>
              </a:defRPr>
            </a:lvl4pPr>
            <a:lvl5pPr marL="2057400" indent="-228600">
              <a:lnSpc>
                <a:spcPts val="2600"/>
              </a:lnSpc>
              <a:buFont typeface="Symbol" panose="05050102010706020507" pitchFamily="18" charset="2"/>
              <a:buChar char="-"/>
              <a:defRPr sz="2000">
                <a:latin typeface="Lucida Sans" panose="020B060203050402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2" name="Header"/>
          <p:cNvSpPr>
            <a:spLocks noGrp="1"/>
          </p:cNvSpPr>
          <p:nvPr>
            <p:ph sz="quarter" idx="14"/>
          </p:nvPr>
        </p:nvSpPr>
        <p:spPr>
          <a:xfrm>
            <a:off x="2929812" y="128058"/>
            <a:ext cx="5918911" cy="872067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8" name="Footer"/>
          <p:cNvSpPr>
            <a:spLocks noGrp="1"/>
          </p:cNvSpPr>
          <p:nvPr>
            <p:ph type="ftr" sz="quarter" idx="3"/>
          </p:nvPr>
        </p:nvSpPr>
        <p:spPr>
          <a:xfrm>
            <a:off x="0" y="6356351"/>
            <a:ext cx="9122118" cy="501649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16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de-DE" dirty="0"/>
              <a:t>Datenverarbeitung in der Technik</a:t>
            </a:r>
          </a:p>
        </p:txBody>
      </p:sp>
      <p:sp>
        <p:nvSpPr>
          <p:cNvPr id="9" name="Footer"/>
          <p:cNvSpPr txBox="1">
            <a:spLocks/>
          </p:cNvSpPr>
          <p:nvPr userDrawn="1"/>
        </p:nvSpPr>
        <p:spPr>
          <a:xfrm>
            <a:off x="3110" y="6359460"/>
            <a:ext cx="8114523" cy="501649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ctr" defTabSz="914400" rtl="0" eaLnBrk="1" latinLnBrk="0" hangingPunct="1">
              <a:defRPr sz="16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400" dirty="0"/>
              <a:t>“Name des Autors“</a:t>
            </a:r>
          </a:p>
        </p:txBody>
      </p:sp>
      <p:sp>
        <p:nvSpPr>
          <p:cNvPr id="10" name="Footer"/>
          <p:cNvSpPr txBox="1">
            <a:spLocks/>
          </p:cNvSpPr>
          <p:nvPr userDrawn="1"/>
        </p:nvSpPr>
        <p:spPr>
          <a:xfrm>
            <a:off x="3111" y="6359460"/>
            <a:ext cx="8963607" cy="501649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ctr" defTabSz="914400" rtl="0" eaLnBrk="1" latinLnBrk="0" hangingPunct="1">
              <a:defRPr sz="16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2A31C80-CDC8-1B49-805C-73C5B144F68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387569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unterschrift"/>
          <p:cNvSpPr>
            <a:spLocks noGrp="1"/>
          </p:cNvSpPr>
          <p:nvPr>
            <p:ph sz="quarter" idx="20"/>
          </p:nvPr>
        </p:nvSpPr>
        <p:spPr>
          <a:xfrm>
            <a:off x="4665132" y="5613722"/>
            <a:ext cx="4183591" cy="45538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lang="de-DE" sz="1400" dirty="0">
                <a:latin typeface="Lucida Sans" panose="020B0602030504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10" name="Bildplatzhalter"/>
          <p:cNvSpPr>
            <a:spLocks noGrp="1"/>
          </p:cNvSpPr>
          <p:nvPr>
            <p:ph type="pic" sz="quarter" idx="14"/>
          </p:nvPr>
        </p:nvSpPr>
        <p:spPr>
          <a:xfrm>
            <a:off x="4665133" y="1474237"/>
            <a:ext cx="4183592" cy="3989014"/>
          </a:xfrm>
          <a:prstGeom prst="rect">
            <a:avLst/>
          </a:prstGeom>
        </p:spPr>
      </p:sp>
      <p:sp>
        <p:nvSpPr>
          <p:cNvPr id="13" name="Text"/>
          <p:cNvSpPr>
            <a:spLocks noGrp="1"/>
          </p:cNvSpPr>
          <p:nvPr>
            <p:ph idx="21"/>
          </p:nvPr>
        </p:nvSpPr>
        <p:spPr>
          <a:xfrm>
            <a:off x="280797" y="1474237"/>
            <a:ext cx="4187032" cy="45948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600"/>
              </a:lnSpc>
              <a:buFontTx/>
              <a:buNone/>
              <a:defRPr sz="2000" b="1">
                <a:latin typeface="Calibri" charset="0"/>
                <a:ea typeface="Calibri" charset="0"/>
                <a:cs typeface="Calibri" charset="0"/>
              </a:defRPr>
            </a:lvl1pPr>
            <a:lvl2pPr marL="0">
              <a:lnSpc>
                <a:spcPts val="2600"/>
              </a:lnSpc>
              <a:spcBef>
                <a:spcPts val="500"/>
              </a:spcBef>
              <a:defRPr sz="2000">
                <a:latin typeface="Calibri" charset="0"/>
                <a:ea typeface="Calibri" charset="0"/>
                <a:cs typeface="Calibri" charset="0"/>
              </a:defRPr>
            </a:lvl2pPr>
            <a:lvl3pPr marL="468000" indent="-228600">
              <a:lnSpc>
                <a:spcPts val="2600"/>
              </a:lnSpc>
              <a:buSzPct val="100000"/>
              <a:buFont typeface="Symbol" panose="05050102010706020507" pitchFamily="18" charset="2"/>
              <a:buChar char="-"/>
              <a:defRPr sz="2000">
                <a:latin typeface="Calibri" charset="0"/>
                <a:ea typeface="Calibri" charset="0"/>
                <a:cs typeface="Calibri" charset="0"/>
              </a:defRPr>
            </a:lvl3pPr>
            <a:lvl4pPr marL="720000" indent="-228600">
              <a:lnSpc>
                <a:spcPts val="2600"/>
              </a:lnSpc>
              <a:buFont typeface="Lucida Sans" panose="020B0602030504020204" pitchFamily="34" charset="0"/>
              <a:buChar char="∙"/>
              <a:defRPr sz="2000">
                <a:latin typeface="Calibri" charset="0"/>
                <a:ea typeface="Calibri" charset="0"/>
                <a:cs typeface="Calibri" charset="0"/>
              </a:defRPr>
            </a:lvl4pPr>
            <a:lvl5pPr marL="900000" indent="-180000">
              <a:lnSpc>
                <a:spcPts val="2600"/>
              </a:lnSpc>
              <a:spcBef>
                <a:spcPts val="500"/>
              </a:spcBef>
              <a:buSzPct val="100000"/>
              <a:buFont typeface="Lucida Sans" panose="020B0602030504020204" pitchFamily="34" charset="0"/>
              <a:buChar char="­"/>
              <a:defRPr sz="20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Header"/>
          <p:cNvSpPr>
            <a:spLocks noGrp="1"/>
          </p:cNvSpPr>
          <p:nvPr>
            <p:ph sz="quarter" idx="13"/>
          </p:nvPr>
        </p:nvSpPr>
        <p:spPr>
          <a:xfrm>
            <a:off x="2920482" y="128058"/>
            <a:ext cx="5928241" cy="872067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9" name="Footer"/>
          <p:cNvSpPr>
            <a:spLocks noGrp="1"/>
          </p:cNvSpPr>
          <p:nvPr>
            <p:ph type="ftr" sz="quarter" idx="3"/>
          </p:nvPr>
        </p:nvSpPr>
        <p:spPr>
          <a:xfrm>
            <a:off x="0" y="6356351"/>
            <a:ext cx="9122118" cy="501649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16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de-DE" dirty="0"/>
              <a:t>Datenverarbeitung in der Technik</a:t>
            </a:r>
          </a:p>
        </p:txBody>
      </p:sp>
      <p:sp>
        <p:nvSpPr>
          <p:cNvPr id="12" name="Footer"/>
          <p:cNvSpPr txBox="1">
            <a:spLocks/>
          </p:cNvSpPr>
          <p:nvPr userDrawn="1"/>
        </p:nvSpPr>
        <p:spPr>
          <a:xfrm>
            <a:off x="3110" y="6359460"/>
            <a:ext cx="8114523" cy="501649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ctr" defTabSz="914400" rtl="0" eaLnBrk="1" latinLnBrk="0" hangingPunct="1">
              <a:defRPr sz="16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400" dirty="0"/>
              <a:t>“Name des Autors“</a:t>
            </a:r>
          </a:p>
        </p:txBody>
      </p:sp>
      <p:sp>
        <p:nvSpPr>
          <p:cNvPr id="14" name="Footer"/>
          <p:cNvSpPr txBox="1">
            <a:spLocks/>
          </p:cNvSpPr>
          <p:nvPr userDrawn="1"/>
        </p:nvSpPr>
        <p:spPr>
          <a:xfrm>
            <a:off x="3111" y="6359460"/>
            <a:ext cx="8963607" cy="501649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ctr" defTabSz="914400" rtl="0" eaLnBrk="1" latinLnBrk="0" hangingPunct="1">
              <a:defRPr sz="16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2A31C80-CDC8-1B49-805C-73C5B144F68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1514863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xt+4im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6"/>
          <p:cNvSpPr>
            <a:spLocks noGrp="1"/>
          </p:cNvSpPr>
          <p:nvPr>
            <p:ph type="pic" sz="quarter" idx="22"/>
          </p:nvPr>
        </p:nvSpPr>
        <p:spPr>
          <a:xfrm>
            <a:off x="4665133" y="1394687"/>
            <a:ext cx="2041200" cy="1941188"/>
          </a:xfrm>
          <a:prstGeom prst="rect">
            <a:avLst/>
          </a:prstGeom>
        </p:spPr>
      </p:sp>
      <p:sp>
        <p:nvSpPr>
          <p:cNvPr id="12" name="Bildplatzhalter 7"/>
          <p:cNvSpPr>
            <a:spLocks noGrp="1"/>
          </p:cNvSpPr>
          <p:nvPr>
            <p:ph type="pic" sz="quarter" idx="15"/>
          </p:nvPr>
        </p:nvSpPr>
        <p:spPr>
          <a:xfrm>
            <a:off x="6807599" y="1394687"/>
            <a:ext cx="2041200" cy="1941187"/>
          </a:xfrm>
          <a:prstGeom prst="rect">
            <a:avLst/>
          </a:prstGeom>
        </p:spPr>
      </p:sp>
      <p:sp>
        <p:nvSpPr>
          <p:cNvPr id="16" name="Bildunterschrift"/>
          <p:cNvSpPr>
            <a:spLocks noGrp="1"/>
          </p:cNvSpPr>
          <p:nvPr>
            <p:ph sz="quarter" idx="23"/>
          </p:nvPr>
        </p:nvSpPr>
        <p:spPr>
          <a:xfrm>
            <a:off x="4665132" y="3460608"/>
            <a:ext cx="2041202" cy="1625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lang="de-DE" sz="1400" dirty="0">
                <a:latin typeface="Lucida Sans" panose="020B0602030504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20" name="Bildunterschrift"/>
          <p:cNvSpPr>
            <a:spLocks noGrp="1"/>
          </p:cNvSpPr>
          <p:nvPr>
            <p:ph sz="quarter" idx="24"/>
          </p:nvPr>
        </p:nvSpPr>
        <p:spPr>
          <a:xfrm>
            <a:off x="6807599" y="3460855"/>
            <a:ext cx="2041202" cy="1625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lang="de-DE" sz="1400" dirty="0">
                <a:latin typeface="Lucida Sans" panose="020B0602030504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25" name="Bildplatzhalter 6"/>
          <p:cNvSpPr>
            <a:spLocks noGrp="1"/>
          </p:cNvSpPr>
          <p:nvPr>
            <p:ph type="pic" sz="quarter" idx="25"/>
          </p:nvPr>
        </p:nvSpPr>
        <p:spPr>
          <a:xfrm>
            <a:off x="4665055" y="3875272"/>
            <a:ext cx="2041200" cy="1941188"/>
          </a:xfrm>
          <a:prstGeom prst="rect">
            <a:avLst/>
          </a:prstGeom>
        </p:spPr>
      </p:sp>
      <p:sp>
        <p:nvSpPr>
          <p:cNvPr id="26" name="Bildplatzhalter 7"/>
          <p:cNvSpPr>
            <a:spLocks noGrp="1"/>
          </p:cNvSpPr>
          <p:nvPr>
            <p:ph type="pic" sz="quarter" idx="26"/>
          </p:nvPr>
        </p:nvSpPr>
        <p:spPr>
          <a:xfrm>
            <a:off x="6807521" y="3875272"/>
            <a:ext cx="2041200" cy="1941187"/>
          </a:xfrm>
          <a:prstGeom prst="rect">
            <a:avLst/>
          </a:prstGeom>
        </p:spPr>
      </p:sp>
      <p:sp>
        <p:nvSpPr>
          <p:cNvPr id="27" name="Bildunterschrift"/>
          <p:cNvSpPr>
            <a:spLocks noGrp="1"/>
          </p:cNvSpPr>
          <p:nvPr>
            <p:ph sz="quarter" idx="27"/>
          </p:nvPr>
        </p:nvSpPr>
        <p:spPr>
          <a:xfrm>
            <a:off x="4665054" y="5941193"/>
            <a:ext cx="2041202" cy="1625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lang="de-DE" sz="1400" dirty="0">
                <a:latin typeface="Lucida Sans" panose="020B0602030504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28" name="Bildunterschrift"/>
          <p:cNvSpPr>
            <a:spLocks noGrp="1"/>
          </p:cNvSpPr>
          <p:nvPr>
            <p:ph sz="quarter" idx="28"/>
          </p:nvPr>
        </p:nvSpPr>
        <p:spPr>
          <a:xfrm>
            <a:off x="6807521" y="5941440"/>
            <a:ext cx="2041202" cy="1625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lang="de-DE" sz="1400" dirty="0">
                <a:latin typeface="Lucida Sans" panose="020B0602030504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32" name="Header"/>
          <p:cNvSpPr>
            <a:spLocks noGrp="1"/>
          </p:cNvSpPr>
          <p:nvPr>
            <p:ph sz="quarter" idx="13"/>
          </p:nvPr>
        </p:nvSpPr>
        <p:spPr>
          <a:xfrm>
            <a:off x="2892490" y="128058"/>
            <a:ext cx="5956233" cy="872067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33" name="Text"/>
          <p:cNvSpPr>
            <a:spLocks noGrp="1"/>
          </p:cNvSpPr>
          <p:nvPr>
            <p:ph idx="21"/>
          </p:nvPr>
        </p:nvSpPr>
        <p:spPr>
          <a:xfrm>
            <a:off x="280797" y="1394688"/>
            <a:ext cx="4187032" cy="467441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600"/>
              </a:lnSpc>
              <a:buFontTx/>
              <a:buNone/>
              <a:defRPr sz="2000" b="1">
                <a:latin typeface="Calibri" charset="0"/>
                <a:ea typeface="Calibri" charset="0"/>
                <a:cs typeface="Calibri" charset="0"/>
              </a:defRPr>
            </a:lvl1pPr>
            <a:lvl2pPr marL="0">
              <a:lnSpc>
                <a:spcPts val="2600"/>
              </a:lnSpc>
              <a:spcBef>
                <a:spcPts val="500"/>
              </a:spcBef>
              <a:defRPr sz="2000">
                <a:latin typeface="Calibri" charset="0"/>
                <a:ea typeface="Calibri" charset="0"/>
                <a:cs typeface="Calibri" charset="0"/>
              </a:defRPr>
            </a:lvl2pPr>
            <a:lvl3pPr marL="468000" indent="-228600">
              <a:lnSpc>
                <a:spcPts val="2600"/>
              </a:lnSpc>
              <a:buSzPct val="100000"/>
              <a:buFont typeface="Symbol" panose="05050102010706020507" pitchFamily="18" charset="2"/>
              <a:buChar char="-"/>
              <a:defRPr sz="2000">
                <a:latin typeface="Calibri" charset="0"/>
                <a:ea typeface="Calibri" charset="0"/>
                <a:cs typeface="Calibri" charset="0"/>
              </a:defRPr>
            </a:lvl3pPr>
            <a:lvl4pPr marL="720000" indent="-228600">
              <a:lnSpc>
                <a:spcPts val="2600"/>
              </a:lnSpc>
              <a:buFont typeface="Lucida Sans" panose="020B0602030504020204" pitchFamily="34" charset="0"/>
              <a:buChar char="∙"/>
              <a:defRPr sz="2000">
                <a:latin typeface="Calibri" charset="0"/>
                <a:ea typeface="Calibri" charset="0"/>
                <a:cs typeface="Calibri" charset="0"/>
              </a:defRPr>
            </a:lvl4pPr>
            <a:lvl5pPr marL="900000" indent="-180000">
              <a:lnSpc>
                <a:spcPts val="2600"/>
              </a:lnSpc>
              <a:spcBef>
                <a:spcPts val="500"/>
              </a:spcBef>
              <a:buSzPct val="100000"/>
              <a:buFont typeface="Lucida Sans" panose="020B0602030504020204" pitchFamily="34" charset="0"/>
              <a:buChar char="­"/>
              <a:defRPr sz="20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Footer"/>
          <p:cNvSpPr>
            <a:spLocks noGrp="1"/>
          </p:cNvSpPr>
          <p:nvPr>
            <p:ph type="ftr" sz="quarter" idx="3"/>
          </p:nvPr>
        </p:nvSpPr>
        <p:spPr>
          <a:xfrm>
            <a:off x="0" y="6356351"/>
            <a:ext cx="9122118" cy="501649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16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de-DE" dirty="0"/>
              <a:t>Datenverarbeitung in der Technik</a:t>
            </a:r>
          </a:p>
        </p:txBody>
      </p:sp>
      <p:sp>
        <p:nvSpPr>
          <p:cNvPr id="17" name="Footer"/>
          <p:cNvSpPr txBox="1">
            <a:spLocks/>
          </p:cNvSpPr>
          <p:nvPr userDrawn="1"/>
        </p:nvSpPr>
        <p:spPr>
          <a:xfrm>
            <a:off x="3110" y="6359460"/>
            <a:ext cx="8114523" cy="501649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ctr" defTabSz="914400" rtl="0" eaLnBrk="1" latinLnBrk="0" hangingPunct="1">
              <a:defRPr sz="16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400" dirty="0"/>
              <a:t>“Name des Autors“</a:t>
            </a:r>
          </a:p>
        </p:txBody>
      </p:sp>
      <p:sp>
        <p:nvSpPr>
          <p:cNvPr id="18" name="Footer"/>
          <p:cNvSpPr txBox="1">
            <a:spLocks/>
          </p:cNvSpPr>
          <p:nvPr userDrawn="1"/>
        </p:nvSpPr>
        <p:spPr>
          <a:xfrm>
            <a:off x="3111" y="6359460"/>
            <a:ext cx="8963607" cy="501649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ctr" defTabSz="914400" rtl="0" eaLnBrk="1" latinLnBrk="0" hangingPunct="1">
              <a:defRPr sz="16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2A31C80-CDC8-1B49-805C-73C5B144F68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9473649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xt+4img/Logos ext=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Bildunterschrift 4"/>
          <p:cNvSpPr>
            <a:spLocks noGrp="1"/>
          </p:cNvSpPr>
          <p:nvPr>
            <p:ph sz="quarter" idx="28"/>
          </p:nvPr>
        </p:nvSpPr>
        <p:spPr>
          <a:xfrm>
            <a:off x="6807521" y="5941440"/>
            <a:ext cx="2041202" cy="1625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lang="de-DE" sz="1400" dirty="0">
                <a:latin typeface="Lucida Sans" panose="020B0602030504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24" name="Bildplatzhalter 4"/>
          <p:cNvSpPr>
            <a:spLocks noGrp="1"/>
          </p:cNvSpPr>
          <p:nvPr>
            <p:ph type="pic" sz="quarter" idx="26"/>
          </p:nvPr>
        </p:nvSpPr>
        <p:spPr>
          <a:xfrm>
            <a:off x="6807521" y="3875272"/>
            <a:ext cx="2041200" cy="1941187"/>
          </a:xfrm>
          <a:prstGeom prst="rect">
            <a:avLst/>
          </a:prstGeom>
        </p:spPr>
      </p:sp>
      <p:sp>
        <p:nvSpPr>
          <p:cNvPr id="29" name="Bildunterschrift 3"/>
          <p:cNvSpPr>
            <a:spLocks noGrp="1"/>
          </p:cNvSpPr>
          <p:nvPr>
            <p:ph sz="quarter" idx="27"/>
          </p:nvPr>
        </p:nvSpPr>
        <p:spPr>
          <a:xfrm>
            <a:off x="4665054" y="5941193"/>
            <a:ext cx="2041202" cy="1625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lang="de-DE" sz="1400" dirty="0">
                <a:latin typeface="Lucida Sans" panose="020B0602030504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30" name="Bildplatzhalter 3"/>
          <p:cNvSpPr>
            <a:spLocks noGrp="1"/>
          </p:cNvSpPr>
          <p:nvPr>
            <p:ph type="pic" sz="quarter" idx="25"/>
          </p:nvPr>
        </p:nvSpPr>
        <p:spPr>
          <a:xfrm>
            <a:off x="4665055" y="3875272"/>
            <a:ext cx="2041200" cy="1941188"/>
          </a:xfrm>
          <a:prstGeom prst="rect">
            <a:avLst/>
          </a:prstGeom>
        </p:spPr>
      </p:sp>
      <p:sp>
        <p:nvSpPr>
          <p:cNvPr id="31" name="Bildunterschrift 2"/>
          <p:cNvSpPr>
            <a:spLocks noGrp="1"/>
          </p:cNvSpPr>
          <p:nvPr>
            <p:ph sz="quarter" idx="24"/>
          </p:nvPr>
        </p:nvSpPr>
        <p:spPr>
          <a:xfrm>
            <a:off x="6807599" y="3460855"/>
            <a:ext cx="2041202" cy="1625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lang="de-DE" sz="1400" dirty="0">
                <a:latin typeface="Lucida Sans" panose="020B0602030504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32" name="Bildplatzhalter 2"/>
          <p:cNvSpPr>
            <a:spLocks noGrp="1"/>
          </p:cNvSpPr>
          <p:nvPr>
            <p:ph type="pic" sz="quarter" idx="15"/>
          </p:nvPr>
        </p:nvSpPr>
        <p:spPr>
          <a:xfrm>
            <a:off x="6807599" y="1394687"/>
            <a:ext cx="2041200" cy="1941187"/>
          </a:xfrm>
          <a:prstGeom prst="rect">
            <a:avLst/>
          </a:prstGeom>
        </p:spPr>
      </p:sp>
      <p:sp>
        <p:nvSpPr>
          <p:cNvPr id="33" name="Bildunterschrift 1"/>
          <p:cNvSpPr>
            <a:spLocks noGrp="1"/>
          </p:cNvSpPr>
          <p:nvPr>
            <p:ph sz="quarter" idx="23"/>
          </p:nvPr>
        </p:nvSpPr>
        <p:spPr>
          <a:xfrm>
            <a:off x="4665132" y="3460608"/>
            <a:ext cx="2041202" cy="1625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lang="de-DE" sz="1400" dirty="0">
                <a:latin typeface="Lucida Sans" panose="020B0602030504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34" name="Bildplatzhalter 1"/>
          <p:cNvSpPr>
            <a:spLocks noGrp="1"/>
          </p:cNvSpPr>
          <p:nvPr>
            <p:ph type="pic" sz="quarter" idx="22"/>
          </p:nvPr>
        </p:nvSpPr>
        <p:spPr>
          <a:xfrm>
            <a:off x="4665133" y="1394687"/>
            <a:ext cx="2041200" cy="1941188"/>
          </a:xfrm>
          <a:prstGeom prst="rect">
            <a:avLst/>
          </a:prstGeom>
        </p:spPr>
      </p:sp>
      <p:sp>
        <p:nvSpPr>
          <p:cNvPr id="35" name="Text"/>
          <p:cNvSpPr>
            <a:spLocks noGrp="1"/>
          </p:cNvSpPr>
          <p:nvPr>
            <p:ph idx="21"/>
          </p:nvPr>
        </p:nvSpPr>
        <p:spPr>
          <a:xfrm>
            <a:off x="280797" y="1394688"/>
            <a:ext cx="4187032" cy="467441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600"/>
              </a:lnSpc>
              <a:buFontTx/>
              <a:buNone/>
              <a:defRPr sz="2000" b="1">
                <a:latin typeface="Calibri" charset="0"/>
                <a:ea typeface="Calibri" charset="0"/>
                <a:cs typeface="Calibri" charset="0"/>
              </a:defRPr>
            </a:lvl1pPr>
            <a:lvl2pPr marL="0">
              <a:lnSpc>
                <a:spcPts val="2600"/>
              </a:lnSpc>
              <a:spcBef>
                <a:spcPts val="500"/>
              </a:spcBef>
              <a:defRPr sz="2000">
                <a:latin typeface="Calibri" charset="0"/>
                <a:ea typeface="Calibri" charset="0"/>
                <a:cs typeface="Calibri" charset="0"/>
              </a:defRPr>
            </a:lvl2pPr>
            <a:lvl3pPr marL="468000" indent="-228600">
              <a:lnSpc>
                <a:spcPts val="2600"/>
              </a:lnSpc>
              <a:buSzPct val="100000"/>
              <a:buFont typeface="Symbol" panose="05050102010706020507" pitchFamily="18" charset="2"/>
              <a:buChar char="-"/>
              <a:defRPr sz="2000">
                <a:latin typeface="Calibri" charset="0"/>
                <a:ea typeface="Calibri" charset="0"/>
                <a:cs typeface="Calibri" charset="0"/>
              </a:defRPr>
            </a:lvl3pPr>
            <a:lvl4pPr marL="720000" indent="-228600">
              <a:lnSpc>
                <a:spcPts val="2600"/>
              </a:lnSpc>
              <a:buFont typeface="Lucida Sans" panose="020B0602030504020204" pitchFamily="34" charset="0"/>
              <a:buChar char="∙"/>
              <a:defRPr sz="2000">
                <a:latin typeface="Calibri" charset="0"/>
                <a:ea typeface="Calibri" charset="0"/>
                <a:cs typeface="Calibri" charset="0"/>
              </a:defRPr>
            </a:lvl4pPr>
            <a:lvl5pPr marL="900000" indent="-180000">
              <a:lnSpc>
                <a:spcPts val="2600"/>
              </a:lnSpc>
              <a:spcBef>
                <a:spcPts val="500"/>
              </a:spcBef>
              <a:buSzPct val="100000"/>
              <a:buFont typeface="Lucida Sans" panose="020B0602030504020204" pitchFamily="34" charset="0"/>
              <a:buChar char="­"/>
              <a:defRPr sz="20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Footer"/>
          <p:cNvSpPr>
            <a:spLocks noGrp="1"/>
          </p:cNvSpPr>
          <p:nvPr>
            <p:ph type="ftr" sz="quarter" idx="3"/>
          </p:nvPr>
        </p:nvSpPr>
        <p:spPr>
          <a:xfrm>
            <a:off x="0" y="6356351"/>
            <a:ext cx="9122118" cy="501649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16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de-DE" dirty="0"/>
              <a:t>Datenverarbeitung in der Technik</a:t>
            </a:r>
          </a:p>
        </p:txBody>
      </p:sp>
      <p:sp>
        <p:nvSpPr>
          <p:cNvPr id="15" name="Footer"/>
          <p:cNvSpPr txBox="1">
            <a:spLocks/>
          </p:cNvSpPr>
          <p:nvPr userDrawn="1"/>
        </p:nvSpPr>
        <p:spPr>
          <a:xfrm>
            <a:off x="3110" y="6359460"/>
            <a:ext cx="8114523" cy="501649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ctr" defTabSz="914400" rtl="0" eaLnBrk="1" latinLnBrk="0" hangingPunct="1">
              <a:defRPr sz="16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400" dirty="0"/>
              <a:t>“Name des Autors“</a:t>
            </a:r>
          </a:p>
        </p:txBody>
      </p:sp>
      <p:sp>
        <p:nvSpPr>
          <p:cNvPr id="16" name="Footer"/>
          <p:cNvSpPr txBox="1">
            <a:spLocks/>
          </p:cNvSpPr>
          <p:nvPr userDrawn="1"/>
        </p:nvSpPr>
        <p:spPr>
          <a:xfrm>
            <a:off x="3111" y="6359460"/>
            <a:ext cx="8963607" cy="501649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ctr" defTabSz="914400" rtl="0" eaLnBrk="1" latinLnBrk="0" hangingPunct="1">
              <a:defRPr sz="16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2A31C80-CDC8-1B49-805C-73C5B144F68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281509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xt+4img/Logos int&gt;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Bildunterschrift 4"/>
          <p:cNvSpPr>
            <a:spLocks noGrp="1"/>
          </p:cNvSpPr>
          <p:nvPr>
            <p:ph sz="quarter" idx="28"/>
          </p:nvPr>
        </p:nvSpPr>
        <p:spPr>
          <a:xfrm>
            <a:off x="6807521" y="5941440"/>
            <a:ext cx="2041202" cy="1625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lang="de-DE" sz="1400" dirty="0">
                <a:latin typeface="Lucida Sans" panose="020B0602030504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48" name="Bildplatzhalter 4"/>
          <p:cNvSpPr>
            <a:spLocks noGrp="1"/>
          </p:cNvSpPr>
          <p:nvPr>
            <p:ph type="pic" sz="quarter" idx="26"/>
          </p:nvPr>
        </p:nvSpPr>
        <p:spPr>
          <a:xfrm>
            <a:off x="6807521" y="3875272"/>
            <a:ext cx="2041200" cy="1941187"/>
          </a:xfrm>
          <a:prstGeom prst="rect">
            <a:avLst/>
          </a:prstGeom>
        </p:spPr>
      </p:sp>
      <p:sp>
        <p:nvSpPr>
          <p:cNvPr id="49" name="Bildunterschrift 3"/>
          <p:cNvSpPr>
            <a:spLocks noGrp="1"/>
          </p:cNvSpPr>
          <p:nvPr>
            <p:ph sz="quarter" idx="27"/>
          </p:nvPr>
        </p:nvSpPr>
        <p:spPr>
          <a:xfrm>
            <a:off x="4665054" y="5941193"/>
            <a:ext cx="2041202" cy="1625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lang="de-DE" sz="1400" dirty="0">
                <a:latin typeface="Lucida Sans" panose="020B0602030504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50" name="Bildplatzhalter 3"/>
          <p:cNvSpPr>
            <a:spLocks noGrp="1"/>
          </p:cNvSpPr>
          <p:nvPr>
            <p:ph type="pic" sz="quarter" idx="25"/>
          </p:nvPr>
        </p:nvSpPr>
        <p:spPr>
          <a:xfrm>
            <a:off x="4665055" y="3875272"/>
            <a:ext cx="2041200" cy="1941188"/>
          </a:xfrm>
          <a:prstGeom prst="rect">
            <a:avLst/>
          </a:prstGeom>
        </p:spPr>
      </p:sp>
      <p:sp>
        <p:nvSpPr>
          <p:cNvPr id="51" name="Bildunterschrift 2"/>
          <p:cNvSpPr>
            <a:spLocks noGrp="1"/>
          </p:cNvSpPr>
          <p:nvPr>
            <p:ph sz="quarter" idx="24"/>
          </p:nvPr>
        </p:nvSpPr>
        <p:spPr>
          <a:xfrm>
            <a:off x="6807599" y="3460855"/>
            <a:ext cx="2041202" cy="1625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lang="de-DE" sz="1400" dirty="0">
                <a:latin typeface="Lucida Sans" panose="020B0602030504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52" name="Bildplatzhalter 2"/>
          <p:cNvSpPr>
            <a:spLocks noGrp="1"/>
          </p:cNvSpPr>
          <p:nvPr>
            <p:ph type="pic" sz="quarter" idx="15"/>
          </p:nvPr>
        </p:nvSpPr>
        <p:spPr>
          <a:xfrm>
            <a:off x="6807599" y="1394687"/>
            <a:ext cx="2041200" cy="1941187"/>
          </a:xfrm>
          <a:prstGeom prst="rect">
            <a:avLst/>
          </a:prstGeom>
        </p:spPr>
      </p:sp>
      <p:sp>
        <p:nvSpPr>
          <p:cNvPr id="53" name="Bildunterschrift 1"/>
          <p:cNvSpPr>
            <a:spLocks noGrp="1"/>
          </p:cNvSpPr>
          <p:nvPr>
            <p:ph sz="quarter" idx="23"/>
          </p:nvPr>
        </p:nvSpPr>
        <p:spPr>
          <a:xfrm>
            <a:off x="4665132" y="3460608"/>
            <a:ext cx="2041202" cy="1625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lang="de-DE" sz="1400" dirty="0">
                <a:latin typeface="Lucida Sans" panose="020B0602030504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54" name="Bildplatzhalter 1"/>
          <p:cNvSpPr>
            <a:spLocks noGrp="1"/>
          </p:cNvSpPr>
          <p:nvPr>
            <p:ph type="pic" sz="quarter" idx="22"/>
          </p:nvPr>
        </p:nvSpPr>
        <p:spPr>
          <a:xfrm>
            <a:off x="4665133" y="1394687"/>
            <a:ext cx="2041200" cy="1941188"/>
          </a:xfrm>
          <a:prstGeom prst="rect">
            <a:avLst/>
          </a:prstGeom>
        </p:spPr>
      </p:sp>
      <p:sp>
        <p:nvSpPr>
          <p:cNvPr id="55" name="Text"/>
          <p:cNvSpPr>
            <a:spLocks noGrp="1"/>
          </p:cNvSpPr>
          <p:nvPr>
            <p:ph idx="21"/>
          </p:nvPr>
        </p:nvSpPr>
        <p:spPr>
          <a:xfrm>
            <a:off x="280797" y="1394688"/>
            <a:ext cx="4187032" cy="467441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600"/>
              </a:lnSpc>
              <a:buFontTx/>
              <a:buNone/>
              <a:defRPr sz="2000" b="1">
                <a:latin typeface="Calibri" charset="0"/>
                <a:ea typeface="Calibri" charset="0"/>
                <a:cs typeface="Calibri" charset="0"/>
              </a:defRPr>
            </a:lvl1pPr>
            <a:lvl2pPr marL="0">
              <a:lnSpc>
                <a:spcPts val="2600"/>
              </a:lnSpc>
              <a:spcBef>
                <a:spcPts val="500"/>
              </a:spcBef>
              <a:defRPr sz="2000">
                <a:latin typeface="Calibri" charset="0"/>
                <a:ea typeface="Calibri" charset="0"/>
                <a:cs typeface="Calibri" charset="0"/>
              </a:defRPr>
            </a:lvl2pPr>
            <a:lvl3pPr marL="468000" indent="-228600">
              <a:lnSpc>
                <a:spcPts val="2600"/>
              </a:lnSpc>
              <a:buSzPct val="100000"/>
              <a:buFont typeface="Symbol" panose="05050102010706020507" pitchFamily="18" charset="2"/>
              <a:buChar char="-"/>
              <a:defRPr sz="2000">
                <a:latin typeface="Calibri" charset="0"/>
                <a:ea typeface="Calibri" charset="0"/>
                <a:cs typeface="Calibri" charset="0"/>
              </a:defRPr>
            </a:lvl3pPr>
            <a:lvl4pPr marL="720000" indent="-228600">
              <a:lnSpc>
                <a:spcPts val="2600"/>
              </a:lnSpc>
              <a:buFont typeface="Lucida Sans" panose="020B0602030504020204" pitchFamily="34" charset="0"/>
              <a:buChar char="∙"/>
              <a:defRPr sz="2000">
                <a:latin typeface="Calibri" charset="0"/>
                <a:ea typeface="Calibri" charset="0"/>
                <a:cs typeface="Calibri" charset="0"/>
              </a:defRPr>
            </a:lvl4pPr>
            <a:lvl5pPr marL="900000" indent="-180000">
              <a:lnSpc>
                <a:spcPts val="2600"/>
              </a:lnSpc>
              <a:spcBef>
                <a:spcPts val="500"/>
              </a:spcBef>
              <a:buSzPct val="100000"/>
              <a:buFont typeface="Lucida Sans" panose="020B0602030504020204" pitchFamily="34" charset="0"/>
              <a:buChar char="­"/>
              <a:defRPr sz="20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6" name="Header"/>
          <p:cNvSpPr>
            <a:spLocks noGrp="1"/>
          </p:cNvSpPr>
          <p:nvPr>
            <p:ph sz="quarter" idx="13"/>
          </p:nvPr>
        </p:nvSpPr>
        <p:spPr>
          <a:xfrm>
            <a:off x="2920482" y="128058"/>
            <a:ext cx="5928241" cy="872067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3" name="Footer"/>
          <p:cNvSpPr>
            <a:spLocks noGrp="1"/>
          </p:cNvSpPr>
          <p:nvPr>
            <p:ph type="ftr" sz="quarter" idx="3"/>
          </p:nvPr>
        </p:nvSpPr>
        <p:spPr>
          <a:xfrm>
            <a:off x="0" y="6356351"/>
            <a:ext cx="9122118" cy="501649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16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de-DE" dirty="0"/>
              <a:t>Datenverarbeitung in der Technik</a:t>
            </a:r>
          </a:p>
        </p:txBody>
      </p:sp>
      <p:sp>
        <p:nvSpPr>
          <p:cNvPr id="14" name="Footer"/>
          <p:cNvSpPr txBox="1">
            <a:spLocks/>
          </p:cNvSpPr>
          <p:nvPr userDrawn="1"/>
        </p:nvSpPr>
        <p:spPr>
          <a:xfrm>
            <a:off x="3110" y="6359460"/>
            <a:ext cx="8114523" cy="501649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ctr" defTabSz="914400" rtl="0" eaLnBrk="1" latinLnBrk="0" hangingPunct="1">
              <a:defRPr sz="16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400" dirty="0"/>
              <a:t>“Name des Autors“</a:t>
            </a:r>
          </a:p>
        </p:txBody>
      </p:sp>
      <p:sp>
        <p:nvSpPr>
          <p:cNvPr id="15" name="Footer"/>
          <p:cNvSpPr txBox="1">
            <a:spLocks/>
          </p:cNvSpPr>
          <p:nvPr userDrawn="1"/>
        </p:nvSpPr>
        <p:spPr>
          <a:xfrm>
            <a:off x="3111" y="6359460"/>
            <a:ext cx="8963607" cy="501649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ctr" defTabSz="914400" rtl="0" eaLnBrk="1" latinLnBrk="0" hangingPunct="1">
              <a:defRPr sz="16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2A31C80-CDC8-1B49-805C-73C5B144F68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1524664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xt+4img/Logos int&lt;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Bildunterschrift 4"/>
          <p:cNvSpPr>
            <a:spLocks noGrp="1"/>
          </p:cNvSpPr>
          <p:nvPr>
            <p:ph sz="quarter" idx="28"/>
          </p:nvPr>
        </p:nvSpPr>
        <p:spPr>
          <a:xfrm>
            <a:off x="6807521" y="5941440"/>
            <a:ext cx="2041202" cy="1625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lang="de-DE" sz="1400" dirty="0">
                <a:latin typeface="Lucida Sans" panose="020B0602030504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26" name="Bildplatzhalter 4"/>
          <p:cNvSpPr>
            <a:spLocks noGrp="1"/>
          </p:cNvSpPr>
          <p:nvPr>
            <p:ph type="pic" sz="quarter" idx="26"/>
          </p:nvPr>
        </p:nvSpPr>
        <p:spPr>
          <a:xfrm>
            <a:off x="6807521" y="3875272"/>
            <a:ext cx="2041200" cy="1941187"/>
          </a:xfrm>
          <a:prstGeom prst="rect">
            <a:avLst/>
          </a:prstGeom>
        </p:spPr>
      </p:sp>
      <p:sp>
        <p:nvSpPr>
          <p:cNvPr id="27" name="Bildunterschrift 3"/>
          <p:cNvSpPr>
            <a:spLocks noGrp="1"/>
          </p:cNvSpPr>
          <p:nvPr>
            <p:ph sz="quarter" idx="27"/>
          </p:nvPr>
        </p:nvSpPr>
        <p:spPr>
          <a:xfrm>
            <a:off x="4665054" y="5941193"/>
            <a:ext cx="2041202" cy="1625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lang="de-DE" sz="1400" dirty="0">
                <a:latin typeface="Lucida Sans" panose="020B0602030504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25" name="Bildplatzhalter 3"/>
          <p:cNvSpPr>
            <a:spLocks noGrp="1"/>
          </p:cNvSpPr>
          <p:nvPr>
            <p:ph type="pic" sz="quarter" idx="25"/>
          </p:nvPr>
        </p:nvSpPr>
        <p:spPr>
          <a:xfrm>
            <a:off x="4665055" y="3875272"/>
            <a:ext cx="2041200" cy="1941188"/>
          </a:xfrm>
          <a:prstGeom prst="rect">
            <a:avLst/>
          </a:prstGeom>
        </p:spPr>
      </p:sp>
      <p:sp>
        <p:nvSpPr>
          <p:cNvPr id="20" name="Bildunterschrift 2"/>
          <p:cNvSpPr>
            <a:spLocks noGrp="1"/>
          </p:cNvSpPr>
          <p:nvPr>
            <p:ph sz="quarter" idx="24"/>
          </p:nvPr>
        </p:nvSpPr>
        <p:spPr>
          <a:xfrm>
            <a:off x="6807599" y="3460855"/>
            <a:ext cx="2041202" cy="1625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lang="de-DE" sz="1400" dirty="0">
                <a:latin typeface="Lucida Sans" panose="020B0602030504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12" name="Bildplatzhalter 2"/>
          <p:cNvSpPr>
            <a:spLocks noGrp="1"/>
          </p:cNvSpPr>
          <p:nvPr>
            <p:ph type="pic" sz="quarter" idx="15"/>
          </p:nvPr>
        </p:nvSpPr>
        <p:spPr>
          <a:xfrm>
            <a:off x="6807599" y="1394687"/>
            <a:ext cx="2041200" cy="1941187"/>
          </a:xfrm>
          <a:prstGeom prst="rect">
            <a:avLst/>
          </a:prstGeom>
        </p:spPr>
      </p:sp>
      <p:sp>
        <p:nvSpPr>
          <p:cNvPr id="16" name="Bildunterschrift 1"/>
          <p:cNvSpPr>
            <a:spLocks noGrp="1"/>
          </p:cNvSpPr>
          <p:nvPr>
            <p:ph sz="quarter" idx="23"/>
          </p:nvPr>
        </p:nvSpPr>
        <p:spPr>
          <a:xfrm>
            <a:off x="4665132" y="3460608"/>
            <a:ext cx="2041202" cy="1625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lang="de-DE" sz="1400" dirty="0">
                <a:latin typeface="Lucida Sans" panose="020B0602030504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9" name="Bildplatzhalter 1"/>
          <p:cNvSpPr>
            <a:spLocks noGrp="1"/>
          </p:cNvSpPr>
          <p:nvPr>
            <p:ph type="pic" sz="quarter" idx="22"/>
          </p:nvPr>
        </p:nvSpPr>
        <p:spPr>
          <a:xfrm>
            <a:off x="4665133" y="1394687"/>
            <a:ext cx="2041200" cy="1941188"/>
          </a:xfrm>
          <a:prstGeom prst="rect">
            <a:avLst/>
          </a:prstGeom>
        </p:spPr>
      </p:sp>
      <p:sp>
        <p:nvSpPr>
          <p:cNvPr id="21" name="Text"/>
          <p:cNvSpPr>
            <a:spLocks noGrp="1"/>
          </p:cNvSpPr>
          <p:nvPr>
            <p:ph idx="21"/>
          </p:nvPr>
        </p:nvSpPr>
        <p:spPr>
          <a:xfrm>
            <a:off x="280797" y="1394688"/>
            <a:ext cx="4187032" cy="467441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600"/>
              </a:lnSpc>
              <a:buFontTx/>
              <a:buNone/>
              <a:defRPr sz="2000" b="1">
                <a:latin typeface="Calibri" charset="0"/>
                <a:ea typeface="Calibri" charset="0"/>
                <a:cs typeface="Calibri" charset="0"/>
              </a:defRPr>
            </a:lvl1pPr>
            <a:lvl2pPr marL="0">
              <a:lnSpc>
                <a:spcPts val="2600"/>
              </a:lnSpc>
              <a:spcBef>
                <a:spcPts val="500"/>
              </a:spcBef>
              <a:defRPr sz="2000">
                <a:latin typeface="Calibri" charset="0"/>
                <a:ea typeface="Calibri" charset="0"/>
                <a:cs typeface="Calibri" charset="0"/>
              </a:defRPr>
            </a:lvl2pPr>
            <a:lvl3pPr marL="468000" indent="-228600">
              <a:lnSpc>
                <a:spcPts val="2600"/>
              </a:lnSpc>
              <a:buSzPct val="100000"/>
              <a:buFont typeface="Symbol" panose="05050102010706020507" pitchFamily="18" charset="2"/>
              <a:buChar char="-"/>
              <a:defRPr sz="2000">
                <a:latin typeface="Calibri" charset="0"/>
                <a:ea typeface="Calibri" charset="0"/>
                <a:cs typeface="Calibri" charset="0"/>
              </a:defRPr>
            </a:lvl3pPr>
            <a:lvl4pPr marL="720000" indent="-228600">
              <a:lnSpc>
                <a:spcPts val="2600"/>
              </a:lnSpc>
              <a:buFont typeface="Lucida Sans" panose="020B0602030504020204" pitchFamily="34" charset="0"/>
              <a:buChar char="∙"/>
              <a:defRPr sz="2000">
                <a:latin typeface="Calibri" charset="0"/>
                <a:ea typeface="Calibri" charset="0"/>
                <a:cs typeface="Calibri" charset="0"/>
              </a:defRPr>
            </a:lvl4pPr>
            <a:lvl5pPr marL="900000" indent="-180000">
              <a:lnSpc>
                <a:spcPts val="2600"/>
              </a:lnSpc>
              <a:spcBef>
                <a:spcPts val="500"/>
              </a:spcBef>
              <a:buSzPct val="100000"/>
              <a:buFont typeface="Lucida Sans" panose="020B0602030504020204" pitchFamily="34" charset="0"/>
              <a:buChar char="­"/>
              <a:defRPr sz="20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9" name="Header"/>
          <p:cNvSpPr>
            <a:spLocks noGrp="1"/>
          </p:cNvSpPr>
          <p:nvPr>
            <p:ph sz="quarter" idx="13"/>
          </p:nvPr>
        </p:nvSpPr>
        <p:spPr>
          <a:xfrm>
            <a:off x="2920482" y="128058"/>
            <a:ext cx="5928241" cy="872067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3" name="Footer"/>
          <p:cNvSpPr>
            <a:spLocks noGrp="1"/>
          </p:cNvSpPr>
          <p:nvPr>
            <p:ph type="ftr" sz="quarter" idx="3"/>
          </p:nvPr>
        </p:nvSpPr>
        <p:spPr>
          <a:xfrm>
            <a:off x="0" y="6356351"/>
            <a:ext cx="9122118" cy="501649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16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de-DE" dirty="0"/>
              <a:t>Datenverarbeitung in der Technik</a:t>
            </a:r>
          </a:p>
        </p:txBody>
      </p:sp>
      <p:sp>
        <p:nvSpPr>
          <p:cNvPr id="14" name="Footer"/>
          <p:cNvSpPr txBox="1">
            <a:spLocks/>
          </p:cNvSpPr>
          <p:nvPr userDrawn="1"/>
        </p:nvSpPr>
        <p:spPr>
          <a:xfrm>
            <a:off x="3110" y="6359460"/>
            <a:ext cx="8114523" cy="501649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ctr" defTabSz="914400" rtl="0" eaLnBrk="1" latinLnBrk="0" hangingPunct="1">
              <a:defRPr sz="16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400" dirty="0"/>
              <a:t>“Name des Autors“</a:t>
            </a:r>
          </a:p>
        </p:txBody>
      </p:sp>
      <p:sp>
        <p:nvSpPr>
          <p:cNvPr id="17" name="Footer"/>
          <p:cNvSpPr txBox="1">
            <a:spLocks/>
          </p:cNvSpPr>
          <p:nvPr userDrawn="1"/>
        </p:nvSpPr>
        <p:spPr>
          <a:xfrm>
            <a:off x="3111" y="6359460"/>
            <a:ext cx="8963607" cy="501649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ctr" defTabSz="914400" rtl="0" eaLnBrk="1" latinLnBrk="0" hangingPunct="1">
              <a:defRPr sz="16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2A31C80-CDC8-1B49-805C-73C5B144F68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254789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4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02" y="139700"/>
            <a:ext cx="2487410" cy="864000"/>
          </a:xfrm>
          <a:prstGeom prst="rect">
            <a:avLst/>
          </a:prstGeom>
        </p:spPr>
      </p:pic>
      <p:cxnSp>
        <p:nvCxnSpPr>
          <p:cNvPr id="12" name="Gerade Verbindung 11"/>
          <p:cNvCxnSpPr/>
          <p:nvPr userDrawn="1"/>
        </p:nvCxnSpPr>
        <p:spPr>
          <a:xfrm>
            <a:off x="1" y="1144795"/>
            <a:ext cx="9144000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>
            <a:endCxn id="17" idx="2"/>
          </p:cNvCxnSpPr>
          <p:nvPr userDrawn="1"/>
        </p:nvCxnSpPr>
        <p:spPr>
          <a:xfrm>
            <a:off x="0" y="6346378"/>
            <a:ext cx="7464490" cy="93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 userDrawn="1"/>
        </p:nvCxnSpPr>
        <p:spPr>
          <a:xfrm>
            <a:off x="7879244" y="6344816"/>
            <a:ext cx="1242874" cy="323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 userDrawn="1"/>
        </p:nvSpPr>
        <p:spPr>
          <a:xfrm>
            <a:off x="7654000" y="6254816"/>
            <a:ext cx="180000" cy="180000"/>
          </a:xfrm>
          <a:prstGeom prst="ellips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Oval 16"/>
          <p:cNvSpPr/>
          <p:nvPr userDrawn="1"/>
        </p:nvSpPr>
        <p:spPr>
          <a:xfrm>
            <a:off x="7464490" y="6301471"/>
            <a:ext cx="90000" cy="90000"/>
          </a:xfrm>
          <a:prstGeom prst="ellipse">
            <a:avLst/>
          </a:prstGeom>
          <a:ln w="412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lvl="0" algn="ctr" defTabSz="2479578"/>
            <a:endParaRPr lang="de-DE" sz="4881"/>
          </a:p>
        </p:txBody>
      </p:sp>
      <p:cxnSp>
        <p:nvCxnSpPr>
          <p:cNvPr id="18" name="Gerade Verbindung 17"/>
          <p:cNvCxnSpPr/>
          <p:nvPr userDrawn="1"/>
        </p:nvCxnSpPr>
        <p:spPr>
          <a:xfrm>
            <a:off x="1111548" y="6164406"/>
            <a:ext cx="1242874" cy="323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18"/>
          <p:cNvCxnSpPr/>
          <p:nvPr userDrawn="1"/>
        </p:nvCxnSpPr>
        <p:spPr>
          <a:xfrm flipV="1">
            <a:off x="961050" y="6180360"/>
            <a:ext cx="114585" cy="164457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 userDrawn="1"/>
        </p:nvSpPr>
        <p:spPr>
          <a:xfrm>
            <a:off x="2345091" y="6071698"/>
            <a:ext cx="180000" cy="180000"/>
          </a:xfrm>
          <a:prstGeom prst="ellips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lvl="0" algn="ctr" defTabSz="2479578"/>
            <a:endParaRPr lang="de-DE" sz="4881"/>
          </a:p>
        </p:txBody>
      </p:sp>
      <p:cxnSp>
        <p:nvCxnSpPr>
          <p:cNvPr id="24" name="Gerade Verbindung 23"/>
          <p:cNvCxnSpPr/>
          <p:nvPr userDrawn="1"/>
        </p:nvCxnSpPr>
        <p:spPr>
          <a:xfrm flipV="1">
            <a:off x="2717121" y="6342719"/>
            <a:ext cx="133246" cy="196005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/>
          <p:nvPr userDrawn="1"/>
        </p:nvCxnSpPr>
        <p:spPr>
          <a:xfrm flipV="1">
            <a:off x="2090270" y="6530325"/>
            <a:ext cx="590938" cy="8399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 userDrawn="1"/>
        </p:nvSpPr>
        <p:spPr>
          <a:xfrm>
            <a:off x="1910270" y="6448724"/>
            <a:ext cx="180000" cy="180000"/>
          </a:xfrm>
          <a:prstGeom prst="ellips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1" name="Bild 30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23258"/>
            <a:ext cx="1441730" cy="346303"/>
          </a:xfrm>
          <a:prstGeom prst="rect">
            <a:avLst/>
          </a:prstGeom>
        </p:spPr>
      </p:pic>
      <p:cxnSp>
        <p:nvCxnSpPr>
          <p:cNvPr id="33" name="Gerade Verbindung 32"/>
          <p:cNvCxnSpPr/>
          <p:nvPr userDrawn="1"/>
        </p:nvCxnSpPr>
        <p:spPr>
          <a:xfrm flipV="1">
            <a:off x="1441730" y="1156554"/>
            <a:ext cx="175434" cy="181207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3"/>
          <p:cNvCxnSpPr/>
          <p:nvPr userDrawn="1"/>
        </p:nvCxnSpPr>
        <p:spPr>
          <a:xfrm flipV="1">
            <a:off x="1215414" y="1336680"/>
            <a:ext cx="198323" cy="139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 userDrawn="1"/>
        </p:nvSpPr>
        <p:spPr>
          <a:xfrm>
            <a:off x="1087619" y="1285891"/>
            <a:ext cx="108000" cy="108000"/>
          </a:xfrm>
          <a:prstGeom prst="ellipse">
            <a:avLst/>
          </a:prstGeom>
          <a:ln w="412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lvl="0" algn="ctr" defTabSz="2479578"/>
            <a:endParaRPr lang="de-DE" sz="4881"/>
          </a:p>
        </p:txBody>
      </p:sp>
      <p:cxnSp>
        <p:nvCxnSpPr>
          <p:cNvPr id="36" name="Gerade Verbindung 35"/>
          <p:cNvCxnSpPr/>
          <p:nvPr userDrawn="1"/>
        </p:nvCxnSpPr>
        <p:spPr>
          <a:xfrm>
            <a:off x="276508" y="1336680"/>
            <a:ext cx="558529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36"/>
          <p:cNvCxnSpPr/>
          <p:nvPr userDrawn="1"/>
        </p:nvCxnSpPr>
        <p:spPr>
          <a:xfrm flipH="1" flipV="1">
            <a:off x="161124" y="1156338"/>
            <a:ext cx="137456" cy="190754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 userDrawn="1"/>
        </p:nvSpPr>
        <p:spPr>
          <a:xfrm>
            <a:off x="819584" y="1243972"/>
            <a:ext cx="180000" cy="180000"/>
          </a:xfrm>
          <a:prstGeom prst="ellipse">
            <a:avLst/>
          </a:prstGeom>
          <a:ln w="412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lvl="0" algn="ctr" defTabSz="2479578"/>
            <a:endParaRPr lang="de-DE" sz="4881"/>
          </a:p>
        </p:txBody>
      </p:sp>
      <p:cxnSp>
        <p:nvCxnSpPr>
          <p:cNvPr id="41" name="Gerade Verbindung 40"/>
          <p:cNvCxnSpPr/>
          <p:nvPr userDrawn="1"/>
        </p:nvCxnSpPr>
        <p:spPr>
          <a:xfrm flipV="1">
            <a:off x="2565922" y="821094"/>
            <a:ext cx="0" cy="335245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 userDrawn="1"/>
        </p:nvSpPr>
        <p:spPr>
          <a:xfrm>
            <a:off x="2520922" y="753061"/>
            <a:ext cx="90000" cy="90000"/>
          </a:xfrm>
          <a:prstGeom prst="ellips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lvl="0" algn="ctr"/>
            <a:endParaRPr lang="de-DE"/>
          </a:p>
        </p:txBody>
      </p:sp>
      <p:cxnSp>
        <p:nvCxnSpPr>
          <p:cNvPr id="44" name="Gerade Verbindung 43"/>
          <p:cNvCxnSpPr/>
          <p:nvPr userDrawn="1"/>
        </p:nvCxnSpPr>
        <p:spPr>
          <a:xfrm flipV="1">
            <a:off x="2575253" y="877001"/>
            <a:ext cx="130628" cy="136031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48"/>
          <p:cNvCxnSpPr/>
          <p:nvPr userDrawn="1"/>
        </p:nvCxnSpPr>
        <p:spPr>
          <a:xfrm flipV="1">
            <a:off x="2705881" y="581031"/>
            <a:ext cx="0" cy="306917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 userDrawn="1"/>
        </p:nvSpPr>
        <p:spPr>
          <a:xfrm>
            <a:off x="2623441" y="388958"/>
            <a:ext cx="180000" cy="180000"/>
          </a:xfrm>
          <a:prstGeom prst="ellips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lvl="0" algn="ctr" defTabSz="2479578"/>
            <a:endParaRPr lang="de-DE" sz="4881"/>
          </a:p>
        </p:txBody>
      </p:sp>
    </p:spTree>
    <p:extLst>
      <p:ext uri="{BB962C8B-B14F-4D97-AF65-F5344CB8AC3E}">
        <p14:creationId xmlns:p14="http://schemas.microsoft.com/office/powerpoint/2010/main" val="4183209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8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210A3F08-FD76-436C-8513-28A686B7E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Display: 	Joy-IT		TFT		3.2 Zoll</a:t>
            </a:r>
          </a:p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68BEE1-F25E-465F-B0E5-F01451D5F52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Touchdisplay Raspberry Pi 3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78AF43F-9575-4F2B-922E-5FFEA7906D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Datenverarbeitung in der Technik</a:t>
            </a: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1C589FC-050A-4E5A-823D-C4C84E7EF0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938" y="2283034"/>
            <a:ext cx="2102124" cy="2102124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06AC1B78-AAE9-4D46-BFFB-FEC45122B333}"/>
              </a:ext>
            </a:extLst>
          </p:cNvPr>
          <p:cNvSpPr txBox="1"/>
          <p:nvPr/>
        </p:nvSpPr>
        <p:spPr>
          <a:xfrm>
            <a:off x="0" y="4695272"/>
            <a:ext cx="91221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Vorteil:     - Kann direkt auf den GPIO‘s installiert werden </a:t>
            </a:r>
          </a:p>
          <a:p>
            <a:r>
              <a:rPr lang="de-DE" dirty="0"/>
              <a:t>                  - Gleichzeitige Verwendung von Touchdisplay und einem angeschlossenen Monitor 	   über HDMI </a:t>
            </a:r>
          </a:p>
          <a:p>
            <a:r>
              <a:rPr lang="de-DE" dirty="0"/>
              <a:t>Nachteil:  - 26 der 40 verfügbaren GPIO‘s werden durch das Display beleget </a:t>
            </a:r>
          </a:p>
        </p:txBody>
      </p:sp>
    </p:spTree>
    <p:extLst>
      <p:ext uri="{BB962C8B-B14F-4D97-AF65-F5344CB8AC3E}">
        <p14:creationId xmlns:p14="http://schemas.microsoft.com/office/powerpoint/2010/main" val="37686987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0D800E2D-4520-4864-A093-C744AC44A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6F426B8-E488-4B13-8816-C1699C1976C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Warum </a:t>
            </a:r>
            <a:r>
              <a:rPr lang="de-DE" dirty="0" err="1"/>
              <a:t>Qt</a:t>
            </a:r>
            <a:r>
              <a:rPr lang="de-DE" dirty="0"/>
              <a:t>?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10923C8-1055-4C93-BEF6-97F02E7E37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Datenverarbeitung in der Technik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52193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AF23B2BB-E612-44CB-8CF7-8CB78AF713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0313" y="1446213"/>
            <a:ext cx="6929086" cy="4600575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C9C0F7-04A2-424A-9380-910493C84E7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Layout und genereller Aufbau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A13F716-DEEA-4596-BF7F-71C818FC0F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Datenverarbeitung in der Technik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0647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25330D40-C6E6-4FCE-A2DA-4FAE17BBC7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451" y="2153271"/>
            <a:ext cx="3028950" cy="2266950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8482EFC-EB24-40A2-8297-C5DD4861F53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Startseite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77204AE-BC4F-4C6E-8846-EC5F5435CF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Datenverarbeitung in der Technik</a:t>
            </a:r>
            <a:endParaRPr lang="de-DE" dirty="0"/>
          </a:p>
        </p:txBody>
      </p:sp>
      <p:sp>
        <p:nvSpPr>
          <p:cNvPr id="9" name="Pfeil: nach oben 8">
            <a:extLst>
              <a:ext uri="{FF2B5EF4-FFF2-40B4-BE49-F238E27FC236}">
                <a16:creationId xmlns:a16="http://schemas.microsoft.com/office/drawing/2014/main" id="{D9BAAA25-7799-448D-ADBC-96C2B3AC1121}"/>
              </a:ext>
            </a:extLst>
          </p:cNvPr>
          <p:cNvSpPr/>
          <p:nvPr/>
        </p:nvSpPr>
        <p:spPr>
          <a:xfrm rot="4302039">
            <a:off x="3212464" y="826432"/>
            <a:ext cx="178075" cy="2862100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FB869954-C315-48BD-BC65-A04A3CFE214A}"/>
              </a:ext>
            </a:extLst>
          </p:cNvPr>
          <p:cNvSpPr txBox="1"/>
          <p:nvPr/>
        </p:nvSpPr>
        <p:spPr>
          <a:xfrm>
            <a:off x="4705925" y="1608935"/>
            <a:ext cx="2577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Startet die Initialisierung</a:t>
            </a:r>
          </a:p>
        </p:txBody>
      </p:sp>
      <p:sp>
        <p:nvSpPr>
          <p:cNvPr id="11" name="Pfeil: nach oben 10">
            <a:extLst>
              <a:ext uri="{FF2B5EF4-FFF2-40B4-BE49-F238E27FC236}">
                <a16:creationId xmlns:a16="http://schemas.microsoft.com/office/drawing/2014/main" id="{3F6F7E47-E1B1-4595-B9A1-E496014B7878}"/>
              </a:ext>
            </a:extLst>
          </p:cNvPr>
          <p:cNvSpPr/>
          <p:nvPr/>
        </p:nvSpPr>
        <p:spPr>
          <a:xfrm flipH="1">
            <a:off x="388528" y="4477401"/>
            <a:ext cx="181779" cy="571385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CAC0DE1F-C9D2-4ACD-9C73-27A5C77DEDB2}"/>
              </a:ext>
            </a:extLst>
          </p:cNvPr>
          <p:cNvSpPr txBox="1"/>
          <p:nvPr/>
        </p:nvSpPr>
        <p:spPr>
          <a:xfrm>
            <a:off x="0" y="5048786"/>
            <a:ext cx="35823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Blinkt bei Warnungen / Fehler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Zeigt Meldungen an</a:t>
            </a:r>
          </a:p>
          <a:p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AADDAE16-6E27-4693-A81D-24DF2798AA66}"/>
              </a:ext>
            </a:extLst>
          </p:cNvPr>
          <p:cNvSpPr txBox="1"/>
          <p:nvPr/>
        </p:nvSpPr>
        <p:spPr>
          <a:xfrm>
            <a:off x="3772819" y="3971563"/>
            <a:ext cx="1830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Öffnet das Menü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3CE08EC5-5683-4CA9-B690-D733E2F268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1501" y="2365279"/>
            <a:ext cx="5799922" cy="787259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645A164E-EC7A-4BCC-ACF4-7A7DAF3250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4899" y="3724216"/>
            <a:ext cx="3019425" cy="2247900"/>
          </a:xfrm>
          <a:prstGeom prst="rect">
            <a:avLst/>
          </a:prstGeom>
        </p:spPr>
      </p:pic>
      <p:sp>
        <p:nvSpPr>
          <p:cNvPr id="18" name="Pfeil: nach oben 17">
            <a:extLst>
              <a:ext uri="{FF2B5EF4-FFF2-40B4-BE49-F238E27FC236}">
                <a16:creationId xmlns:a16="http://schemas.microsoft.com/office/drawing/2014/main" id="{64544EAF-60B3-4331-B453-61259FF9A4CA}"/>
              </a:ext>
            </a:extLst>
          </p:cNvPr>
          <p:cNvSpPr/>
          <p:nvPr/>
        </p:nvSpPr>
        <p:spPr>
          <a:xfrm rot="5400000" flipH="1">
            <a:off x="4497286" y="3011125"/>
            <a:ext cx="214728" cy="2678593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784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C6C530-8163-4397-B626-F99D80A7C72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Warnungen und Fehler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CE5AD21-8358-421F-87D0-863C690551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Datenverarbeitung in der Technik</a:t>
            </a:r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1B720CD-3D27-486F-9AFE-649AFC596F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7" y="1923725"/>
            <a:ext cx="3048000" cy="2257425"/>
          </a:xfrm>
          <a:prstGeom prst="rect">
            <a:avLst/>
          </a:prstGeom>
        </p:spPr>
      </p:pic>
      <p:sp>
        <p:nvSpPr>
          <p:cNvPr id="9" name="Pfeil: gebogen 8">
            <a:extLst>
              <a:ext uri="{FF2B5EF4-FFF2-40B4-BE49-F238E27FC236}">
                <a16:creationId xmlns:a16="http://schemas.microsoft.com/office/drawing/2014/main" id="{9D410D95-A3AE-434E-9D76-316E3F1EE996}"/>
              </a:ext>
            </a:extLst>
          </p:cNvPr>
          <p:cNvSpPr/>
          <p:nvPr/>
        </p:nvSpPr>
        <p:spPr>
          <a:xfrm>
            <a:off x="539826" y="2945844"/>
            <a:ext cx="5260897" cy="732393"/>
          </a:xfrm>
          <a:prstGeom prst="bentArrow">
            <a:avLst>
              <a:gd name="adj1" fmla="val 25000"/>
              <a:gd name="adj2" fmla="val 24113"/>
              <a:gd name="adj3" fmla="val 25000"/>
              <a:gd name="adj4" fmla="val 4375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EC745AFF-DDAA-46A3-B261-97386C4D6F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723" y="1840944"/>
            <a:ext cx="3197609" cy="2340206"/>
          </a:xfr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D5EEE7CD-6507-4DC4-B954-DD4C94B9E8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7372" y="4850606"/>
            <a:ext cx="3219450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245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6E635E21-E505-4714-AEA1-7AD8E0C64B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475" y="2300287"/>
            <a:ext cx="3028950" cy="2257425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DB0A8F8-912E-4C50-A49B-D2640E32A1A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Auswahl der Modi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33FD558-31FD-43C5-AD91-D078E2E01E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Datenverarbeitung in der Technik</a:t>
            </a:r>
            <a:endParaRPr lang="de-DE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6E75E6CD-8597-4741-90EE-434C887085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1242" y="2300287"/>
            <a:ext cx="4962525" cy="225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049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7B9DD1-E319-4937-8903-FED97F517D7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Controllersteuerung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E32D352-4151-4D21-8772-9D6C968729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Datenverarbeitung in der Technik</a:t>
            </a:r>
            <a:endParaRPr lang="de-DE" dirty="0"/>
          </a:p>
        </p:txBody>
      </p:sp>
      <p:pic>
        <p:nvPicPr>
          <p:cNvPr id="13" name="Inhaltsplatzhalter 12">
            <a:extLst>
              <a:ext uri="{FF2B5EF4-FFF2-40B4-BE49-F238E27FC236}">
                <a16:creationId xmlns:a16="http://schemas.microsoft.com/office/drawing/2014/main" id="{AD2BA498-D19B-466D-A1B3-D4962C489B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38" y="1604236"/>
            <a:ext cx="3048000" cy="2257425"/>
          </a:xfr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FA0BC3E2-5979-45B1-A4A5-A71B677E9D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5464" y="1604235"/>
            <a:ext cx="3048000" cy="2257425"/>
          </a:xfrm>
          <a:prstGeom prst="rect">
            <a:avLst/>
          </a:prstGeom>
        </p:spPr>
      </p:pic>
      <p:sp>
        <p:nvSpPr>
          <p:cNvPr id="18" name="Pfeil: nach oben 17">
            <a:extLst>
              <a:ext uri="{FF2B5EF4-FFF2-40B4-BE49-F238E27FC236}">
                <a16:creationId xmlns:a16="http://schemas.microsoft.com/office/drawing/2014/main" id="{3C55C162-13C0-4C87-A08E-E1D53EC2A400}"/>
              </a:ext>
            </a:extLst>
          </p:cNvPr>
          <p:cNvSpPr/>
          <p:nvPr/>
        </p:nvSpPr>
        <p:spPr>
          <a:xfrm rot="5400000" flipH="1">
            <a:off x="4299194" y="1527371"/>
            <a:ext cx="173153" cy="2979384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A80102DC-40E7-45FA-9139-B3F512FC34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6079" y="4804405"/>
            <a:ext cx="3048000" cy="1009650"/>
          </a:xfrm>
          <a:prstGeom prst="rect">
            <a:avLst/>
          </a:prstGeom>
        </p:spPr>
      </p:pic>
      <p:sp>
        <p:nvSpPr>
          <p:cNvPr id="20" name="Pfeil: nach oben 19">
            <a:extLst>
              <a:ext uri="{FF2B5EF4-FFF2-40B4-BE49-F238E27FC236}">
                <a16:creationId xmlns:a16="http://schemas.microsoft.com/office/drawing/2014/main" id="{991D9C1E-B840-4AE9-8C18-5EF930B35125}"/>
              </a:ext>
            </a:extLst>
          </p:cNvPr>
          <p:cNvSpPr/>
          <p:nvPr/>
        </p:nvSpPr>
        <p:spPr>
          <a:xfrm rot="10800000" flipH="1">
            <a:off x="4380483" y="3054830"/>
            <a:ext cx="191517" cy="1613660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3260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677FBD4F-AE70-4725-8736-F821C4A3A8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41" y="1571185"/>
            <a:ext cx="3048000" cy="2257425"/>
          </a:xfr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7F7A25-6D63-488F-8BD3-52A38886854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Uhrsteuerung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90F329F-A540-4EA3-8410-10F9D35AEC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Datenverarbeitung in der Technik</a:t>
            </a:r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542F58C-D2F8-42EB-A40D-767665446C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3048" y="1571184"/>
            <a:ext cx="3048000" cy="2257425"/>
          </a:xfrm>
          <a:prstGeom prst="rect">
            <a:avLst/>
          </a:prstGeom>
        </p:spPr>
      </p:pic>
      <p:sp>
        <p:nvSpPr>
          <p:cNvPr id="9" name="Pfeil: nach oben 8">
            <a:extLst>
              <a:ext uri="{FF2B5EF4-FFF2-40B4-BE49-F238E27FC236}">
                <a16:creationId xmlns:a16="http://schemas.microsoft.com/office/drawing/2014/main" id="{30A31DDF-CA17-4C50-AA97-205B30EE1F7B}"/>
              </a:ext>
            </a:extLst>
          </p:cNvPr>
          <p:cNvSpPr/>
          <p:nvPr/>
        </p:nvSpPr>
        <p:spPr>
          <a:xfrm rot="5400000" flipH="1">
            <a:off x="4306779" y="1472286"/>
            <a:ext cx="173153" cy="2979384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Pfeil: nach oben 9">
            <a:extLst>
              <a:ext uri="{FF2B5EF4-FFF2-40B4-BE49-F238E27FC236}">
                <a16:creationId xmlns:a16="http://schemas.microsoft.com/office/drawing/2014/main" id="{D25CD39C-B1CC-4DE1-BF6C-8336B22F1207}"/>
              </a:ext>
            </a:extLst>
          </p:cNvPr>
          <p:cNvSpPr/>
          <p:nvPr/>
        </p:nvSpPr>
        <p:spPr>
          <a:xfrm rot="10800000" flipH="1">
            <a:off x="4297596" y="3048555"/>
            <a:ext cx="191517" cy="1613660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6E2A4039-D867-4960-861D-8B76B354BF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4616" y="4923831"/>
            <a:ext cx="265747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483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921673F-910A-455F-8D4B-66DEC9F7C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FC8872A-B0C3-428D-8846-E67CC3F1B19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Sensorwerte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64B681A-132E-49B9-A00C-AE0F1F98B3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Datenverarbeitung in der Technik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49303702"/>
      </p:ext>
    </p:extLst>
  </p:cSld>
  <p:clrMapOvr>
    <a:masterClrMapping/>
  </p:clrMapOvr>
</p:sld>
</file>

<file path=ppt/theme/theme1.xml><?xml version="1.0" encoding="utf-8"?>
<a:theme xmlns:a="http://schemas.openxmlformats.org/drawingml/2006/main" name="OTH PP Master (AM)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95</Words>
  <Application>Microsoft Office PowerPoint</Application>
  <PresentationFormat>Bildschirmpräsentation (4:3)</PresentationFormat>
  <Paragraphs>26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Arial</vt:lpstr>
      <vt:lpstr>Calibri</vt:lpstr>
      <vt:lpstr>Lucida Sans</vt:lpstr>
      <vt:lpstr>Symbol</vt:lpstr>
      <vt:lpstr>OTH PP Master (AM)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Flo</dc:creator>
  <cp:keywords/>
  <dc:description/>
  <cp:lastModifiedBy>Windows-Benutzer</cp:lastModifiedBy>
  <cp:revision>265</cp:revision>
  <dcterms:created xsi:type="dcterms:W3CDTF">2015-01-30T12:09:18Z</dcterms:created>
  <dcterms:modified xsi:type="dcterms:W3CDTF">2018-01-08T18:03:45Z</dcterms:modified>
  <cp:category/>
</cp:coreProperties>
</file>