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73" r:id="rId2"/>
    <p:sldId id="274" r:id="rId3"/>
    <p:sldId id="275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5" autoAdjust="0"/>
    <p:restoredTop sz="77348" autoAdjust="0"/>
  </p:normalViewPr>
  <p:slideViewPr>
    <p:cSldViewPr snapToGrid="0">
      <p:cViewPr varScale="1">
        <p:scale>
          <a:sx n="108" d="100"/>
          <a:sy n="108" d="100"/>
        </p:scale>
        <p:origin x="22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1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9D998-7C81-4674-9065-53EB4AB65F35}" type="datetimeFigureOut">
              <a:rPr lang="de-DE" smtClean="0"/>
              <a:t>14.12.17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5CA66-DF19-45D8-A688-06CE59CBFD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683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0BD91-377E-4138-8E26-866633B26280}" type="datetimeFigureOut">
              <a:rPr lang="de-DE" smtClean="0"/>
              <a:t>14.12.17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642E4-BB48-400A-ABBD-2D60BB3E51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83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Adaptive</a:t>
            </a:r>
            <a:r>
              <a:rPr lang="de-DE" baseline="0" smtClean="0"/>
              <a:t> </a:t>
            </a:r>
            <a:r>
              <a:rPr lang="de-DE" baseline="0" dirty="0" smtClean="0"/>
              <a:t>= Lernfähig </a:t>
            </a:r>
            <a:r>
              <a:rPr lang="de-DE" baseline="0" smtClean="0"/>
              <a:t>/ Anpassungsfähig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642E4-BB48-400A-ABBD-2D60BB3E51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600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Adaptive</a:t>
            </a:r>
            <a:r>
              <a:rPr lang="de-DE" baseline="0" smtClean="0"/>
              <a:t> </a:t>
            </a:r>
            <a:r>
              <a:rPr lang="de-DE" baseline="0" dirty="0" smtClean="0"/>
              <a:t>= Lernfähig </a:t>
            </a:r>
            <a:r>
              <a:rPr lang="de-DE" baseline="0" smtClean="0"/>
              <a:t>/ Anpassungsfähig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642E4-BB48-400A-ABBD-2D60BB3E519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054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Adaptive</a:t>
            </a:r>
            <a:r>
              <a:rPr lang="de-DE" baseline="0" smtClean="0"/>
              <a:t> </a:t>
            </a:r>
            <a:r>
              <a:rPr lang="de-DE" baseline="0" dirty="0" smtClean="0"/>
              <a:t>= Lernfähig </a:t>
            </a:r>
            <a:r>
              <a:rPr lang="de-DE" baseline="0" smtClean="0"/>
              <a:t>/ Anpassungsfähig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642E4-BB48-400A-ABBD-2D60BB3E519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43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"/>
          <p:cNvSpPr>
            <a:spLocks noGrp="1"/>
          </p:cNvSpPr>
          <p:nvPr>
            <p:ph idx="1"/>
          </p:nvPr>
        </p:nvSpPr>
        <p:spPr>
          <a:xfrm>
            <a:off x="280796" y="1446245"/>
            <a:ext cx="8567927" cy="45999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4000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3360"/>
              </a:lnSpc>
              <a:spcBef>
                <a:spcPts val="500"/>
              </a:spcBef>
              <a:defRPr sz="28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080000" indent="-342900">
              <a:lnSpc>
                <a:spcPts val="2600"/>
              </a:lnSpc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Header"/>
          <p:cNvSpPr>
            <a:spLocks noGrp="1"/>
          </p:cNvSpPr>
          <p:nvPr>
            <p:ph sz="quarter" idx="13"/>
          </p:nvPr>
        </p:nvSpPr>
        <p:spPr>
          <a:xfrm>
            <a:off x="2917372" y="128058"/>
            <a:ext cx="5931352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0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“Name des Autors“</a:t>
            </a:r>
            <a:endParaRPr lang="de-DE" sz="1400" dirty="0"/>
          </a:p>
        </p:txBody>
      </p:sp>
      <p:sp>
        <p:nvSpPr>
          <p:cNvPr id="11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913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"/>
          <p:cNvSpPr>
            <a:spLocks noGrp="1"/>
          </p:cNvSpPr>
          <p:nvPr>
            <p:ph idx="1"/>
          </p:nvPr>
        </p:nvSpPr>
        <p:spPr>
          <a:xfrm>
            <a:off x="280796" y="1446244"/>
            <a:ext cx="8567927" cy="45999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000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defRPr sz="28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ct val="100000"/>
              </a:lnSpc>
              <a:spcBef>
                <a:spcPts val="0"/>
              </a:spcBef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080000" indent="-342900">
              <a:lnSpc>
                <a:spcPct val="100000"/>
              </a:lnSpc>
              <a:spcBef>
                <a:spcPts val="0"/>
              </a:spcBef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Header"/>
          <p:cNvSpPr>
            <a:spLocks noGrp="1"/>
          </p:cNvSpPr>
          <p:nvPr>
            <p:ph sz="quarter" idx="13"/>
          </p:nvPr>
        </p:nvSpPr>
        <p:spPr>
          <a:xfrm>
            <a:off x="2917372" y="128058"/>
            <a:ext cx="5931352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 i="1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0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“Name des Autors“</a:t>
            </a:r>
            <a:endParaRPr lang="de-DE" sz="1400" dirty="0"/>
          </a:p>
        </p:txBody>
      </p:sp>
      <p:sp>
        <p:nvSpPr>
          <p:cNvPr id="11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793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/>
          </p:cNvSpPr>
          <p:nvPr>
            <p:ph type="pic" sz="quarter" idx="13"/>
          </p:nvPr>
        </p:nvSpPr>
        <p:spPr>
          <a:xfrm>
            <a:off x="280986" y="1890000"/>
            <a:ext cx="8567737" cy="4146906"/>
          </a:xfrm>
          <a:prstGeom prst="rect">
            <a:avLst/>
          </a:prstGeom>
        </p:spPr>
      </p:sp>
      <p:sp>
        <p:nvSpPr>
          <p:cNvPr id="4" name="Headline"/>
          <p:cNvSpPr>
            <a:spLocks noGrp="1"/>
          </p:cNvSpPr>
          <p:nvPr>
            <p:ph idx="1"/>
          </p:nvPr>
        </p:nvSpPr>
        <p:spPr>
          <a:xfrm>
            <a:off x="280796" y="1460007"/>
            <a:ext cx="8567927" cy="313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Lucida Sans" panose="020B0602030504020204" pitchFamily="34" charset="0"/>
              </a:defRPr>
            </a:lvl2pPr>
            <a:lvl3pPr marL="91440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Lucida Sans" panose="020B0602030504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Lucida Sans" panose="020B0602030504020204" pitchFamily="34" charset="0"/>
              </a:defRPr>
            </a:lvl4pPr>
            <a:lvl5pPr marL="2057400" indent="-228600">
              <a:lnSpc>
                <a:spcPts val="2600"/>
              </a:lnSpc>
              <a:buFont typeface="Symbol" panose="05050102010706020507" pitchFamily="18" charset="2"/>
              <a:buChar char="-"/>
              <a:defRPr sz="2000">
                <a:latin typeface="Lucida Sans" panose="020B0602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2" name="Header"/>
          <p:cNvSpPr>
            <a:spLocks noGrp="1"/>
          </p:cNvSpPr>
          <p:nvPr>
            <p:ph sz="quarter" idx="14"/>
          </p:nvPr>
        </p:nvSpPr>
        <p:spPr>
          <a:xfrm>
            <a:off x="2929812" y="128058"/>
            <a:ext cx="591891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9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“Name des Autors“</a:t>
            </a:r>
            <a:endParaRPr lang="de-DE" sz="1400" dirty="0"/>
          </a:p>
        </p:txBody>
      </p:sp>
      <p:sp>
        <p:nvSpPr>
          <p:cNvPr id="10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8756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unterschrift"/>
          <p:cNvSpPr>
            <a:spLocks noGrp="1"/>
          </p:cNvSpPr>
          <p:nvPr>
            <p:ph sz="quarter" idx="20"/>
          </p:nvPr>
        </p:nvSpPr>
        <p:spPr>
          <a:xfrm>
            <a:off x="4665132" y="5613722"/>
            <a:ext cx="4183591" cy="4553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Bildplatzhalter"/>
          <p:cNvSpPr>
            <a:spLocks noGrp="1"/>
          </p:cNvSpPr>
          <p:nvPr>
            <p:ph type="pic" sz="quarter" idx="14"/>
          </p:nvPr>
        </p:nvSpPr>
        <p:spPr>
          <a:xfrm>
            <a:off x="4665133" y="1474237"/>
            <a:ext cx="4183592" cy="3989014"/>
          </a:xfrm>
          <a:prstGeom prst="rect">
            <a:avLst/>
          </a:prstGeom>
        </p:spPr>
      </p:sp>
      <p:sp>
        <p:nvSpPr>
          <p:cNvPr id="13" name="Text"/>
          <p:cNvSpPr>
            <a:spLocks noGrp="1"/>
          </p:cNvSpPr>
          <p:nvPr>
            <p:ph idx="21"/>
          </p:nvPr>
        </p:nvSpPr>
        <p:spPr>
          <a:xfrm>
            <a:off x="280797" y="1474237"/>
            <a:ext cx="4187032" cy="45948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Header"/>
          <p:cNvSpPr>
            <a:spLocks noGrp="1"/>
          </p:cNvSpPr>
          <p:nvPr>
            <p:ph sz="quarter" idx="13"/>
          </p:nvPr>
        </p:nvSpPr>
        <p:spPr>
          <a:xfrm>
            <a:off x="2920482" y="128058"/>
            <a:ext cx="592824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2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“Name des Autors“</a:t>
            </a:r>
            <a:endParaRPr lang="de-DE" sz="1400" dirty="0"/>
          </a:p>
        </p:txBody>
      </p:sp>
      <p:sp>
        <p:nvSpPr>
          <p:cNvPr id="14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1486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xt+4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6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12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16" name="Bildunterschrift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0" name="Bildunterschrift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5" name="Bildplatzhalter 6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26" name="Bildplatzhalter 7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27" name="Bildunterschrift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8" name="Bildunterschrift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2" name="Header"/>
          <p:cNvSpPr>
            <a:spLocks noGrp="1"/>
          </p:cNvSpPr>
          <p:nvPr>
            <p:ph sz="quarter" idx="13"/>
          </p:nvPr>
        </p:nvSpPr>
        <p:spPr>
          <a:xfrm>
            <a:off x="2892490" y="128058"/>
            <a:ext cx="5956233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3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7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“Name des Autors“</a:t>
            </a:r>
            <a:endParaRPr lang="de-DE" sz="1400" dirty="0"/>
          </a:p>
        </p:txBody>
      </p:sp>
      <p:sp>
        <p:nvSpPr>
          <p:cNvPr id="18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47364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xt+4img/Logos ext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ildunterschrift 4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4" name="Bildplatzhalter 4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29" name="Bildunterschrift 3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0" name="Bildplatzhalter 3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31" name="Bildunterschrift 2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33" name="Bildunterschrift 1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4" name="Bildplatzhalter 1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35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5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“Name des Autors“</a:t>
            </a:r>
            <a:endParaRPr lang="de-DE" sz="1400" dirty="0"/>
          </a:p>
        </p:txBody>
      </p:sp>
      <p:sp>
        <p:nvSpPr>
          <p:cNvPr id="16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8150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xt+4img/Logos int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ildunterschrift 4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48" name="Bildplatzhalter 4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49" name="Bildunterschrift 3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0" name="Bildplatzhalter 3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51" name="Bildunterschrift 2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2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53" name="Bildunterschrift 1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4" name="Bildplatzhalter 1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55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6" name="Header"/>
          <p:cNvSpPr>
            <a:spLocks noGrp="1"/>
          </p:cNvSpPr>
          <p:nvPr>
            <p:ph sz="quarter" idx="13"/>
          </p:nvPr>
        </p:nvSpPr>
        <p:spPr>
          <a:xfrm>
            <a:off x="2920482" y="128058"/>
            <a:ext cx="592824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4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“Name des Autors“</a:t>
            </a:r>
            <a:endParaRPr lang="de-DE" sz="1400" dirty="0"/>
          </a:p>
        </p:txBody>
      </p:sp>
      <p:sp>
        <p:nvSpPr>
          <p:cNvPr id="15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5246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xt+4img/Logos int&l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Bildunterschrift 4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6" name="Bildplatzhalter 4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27" name="Bildunterschrift 3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5" name="Bildplatzhalter 3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20" name="Bildunterschrift 2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16" name="Bildunterschrift 1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Bildplatzhalter 1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21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Header"/>
          <p:cNvSpPr>
            <a:spLocks noGrp="1"/>
          </p:cNvSpPr>
          <p:nvPr>
            <p:ph sz="quarter" idx="13"/>
          </p:nvPr>
        </p:nvSpPr>
        <p:spPr>
          <a:xfrm>
            <a:off x="2920482" y="128058"/>
            <a:ext cx="592824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4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“Name des Autors“</a:t>
            </a:r>
            <a:endParaRPr lang="de-DE" sz="1400" dirty="0"/>
          </a:p>
        </p:txBody>
      </p:sp>
      <p:sp>
        <p:nvSpPr>
          <p:cNvPr id="17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5478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4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2" y="139700"/>
            <a:ext cx="2487410" cy="864000"/>
          </a:xfrm>
          <a:prstGeom prst="rect">
            <a:avLst/>
          </a:prstGeom>
        </p:spPr>
      </p:pic>
      <p:cxnSp>
        <p:nvCxnSpPr>
          <p:cNvPr id="12" name="Gerade Verbindung 11"/>
          <p:cNvCxnSpPr/>
          <p:nvPr userDrawn="1"/>
        </p:nvCxnSpPr>
        <p:spPr>
          <a:xfrm>
            <a:off x="1" y="1144795"/>
            <a:ext cx="914400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>
            <a:endCxn id="17" idx="2"/>
          </p:cNvCxnSpPr>
          <p:nvPr userDrawn="1"/>
        </p:nvCxnSpPr>
        <p:spPr>
          <a:xfrm>
            <a:off x="0" y="6346378"/>
            <a:ext cx="7464490" cy="9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7879244" y="6344816"/>
            <a:ext cx="1242874" cy="32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 userDrawn="1"/>
        </p:nvSpPr>
        <p:spPr>
          <a:xfrm>
            <a:off x="7654000" y="6254816"/>
            <a:ext cx="180000" cy="180000"/>
          </a:xfrm>
          <a:prstGeom prst="ellips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/>
          <p:cNvSpPr/>
          <p:nvPr userDrawn="1"/>
        </p:nvSpPr>
        <p:spPr>
          <a:xfrm>
            <a:off x="7464490" y="6301471"/>
            <a:ext cx="90000" cy="90000"/>
          </a:xfrm>
          <a:prstGeom prst="ellips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18" name="Gerade Verbindung 17"/>
          <p:cNvCxnSpPr/>
          <p:nvPr userDrawn="1"/>
        </p:nvCxnSpPr>
        <p:spPr>
          <a:xfrm>
            <a:off x="1111548" y="6164406"/>
            <a:ext cx="1242874" cy="32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 flipV="1">
            <a:off x="961050" y="6180360"/>
            <a:ext cx="114585" cy="16445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2345091" y="6071698"/>
            <a:ext cx="180000" cy="180000"/>
          </a:xfrm>
          <a:prstGeom prst="ellips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24" name="Gerade Verbindung 23"/>
          <p:cNvCxnSpPr/>
          <p:nvPr userDrawn="1"/>
        </p:nvCxnSpPr>
        <p:spPr>
          <a:xfrm flipV="1">
            <a:off x="2717121" y="6342719"/>
            <a:ext cx="133246" cy="19600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 flipV="1">
            <a:off x="2090270" y="6530325"/>
            <a:ext cx="590938" cy="839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 userDrawn="1"/>
        </p:nvSpPr>
        <p:spPr>
          <a:xfrm>
            <a:off x="1910270" y="6448724"/>
            <a:ext cx="180000" cy="180000"/>
          </a:xfrm>
          <a:prstGeom prst="ellips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Bild 3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3258"/>
            <a:ext cx="1441730" cy="346303"/>
          </a:xfrm>
          <a:prstGeom prst="rect">
            <a:avLst/>
          </a:prstGeom>
        </p:spPr>
      </p:pic>
      <p:cxnSp>
        <p:nvCxnSpPr>
          <p:cNvPr id="33" name="Gerade Verbindung 32"/>
          <p:cNvCxnSpPr/>
          <p:nvPr userDrawn="1"/>
        </p:nvCxnSpPr>
        <p:spPr>
          <a:xfrm flipV="1">
            <a:off x="1441730" y="1156554"/>
            <a:ext cx="175434" cy="1812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 userDrawn="1"/>
        </p:nvCxnSpPr>
        <p:spPr>
          <a:xfrm flipV="1">
            <a:off x="1215414" y="1336680"/>
            <a:ext cx="198323" cy="13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 userDrawn="1"/>
        </p:nvSpPr>
        <p:spPr>
          <a:xfrm>
            <a:off x="1087619" y="1285891"/>
            <a:ext cx="108000" cy="108000"/>
          </a:xfrm>
          <a:prstGeom prst="ellips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36" name="Gerade Verbindung 35"/>
          <p:cNvCxnSpPr/>
          <p:nvPr userDrawn="1"/>
        </p:nvCxnSpPr>
        <p:spPr>
          <a:xfrm>
            <a:off x="276508" y="1336680"/>
            <a:ext cx="558529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 userDrawn="1"/>
        </p:nvCxnSpPr>
        <p:spPr>
          <a:xfrm flipH="1" flipV="1">
            <a:off x="161124" y="1156338"/>
            <a:ext cx="137456" cy="19075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819584" y="1243972"/>
            <a:ext cx="180000" cy="180000"/>
          </a:xfrm>
          <a:prstGeom prst="ellips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41" name="Gerade Verbindung 40"/>
          <p:cNvCxnSpPr/>
          <p:nvPr userDrawn="1"/>
        </p:nvCxnSpPr>
        <p:spPr>
          <a:xfrm flipV="1">
            <a:off x="2565922" y="821094"/>
            <a:ext cx="0" cy="33524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 userDrawn="1"/>
        </p:nvSpPr>
        <p:spPr>
          <a:xfrm>
            <a:off x="2520922" y="753061"/>
            <a:ext cx="90000" cy="90000"/>
          </a:xfrm>
          <a:prstGeom prst="ellips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cxnSp>
        <p:nvCxnSpPr>
          <p:cNvPr id="44" name="Gerade Verbindung 43"/>
          <p:cNvCxnSpPr/>
          <p:nvPr userDrawn="1"/>
        </p:nvCxnSpPr>
        <p:spPr>
          <a:xfrm flipV="1">
            <a:off x="2575253" y="877001"/>
            <a:ext cx="130628" cy="13603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 userDrawn="1"/>
        </p:nvCxnSpPr>
        <p:spPr>
          <a:xfrm flipV="1">
            <a:off x="2705881" y="581031"/>
            <a:ext cx="0" cy="30691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 userDrawn="1"/>
        </p:nvSpPr>
        <p:spPr>
          <a:xfrm>
            <a:off x="2623441" y="388958"/>
            <a:ext cx="180000" cy="180000"/>
          </a:xfrm>
          <a:prstGeom prst="ellips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</p:spTree>
    <p:extLst>
      <p:ext uri="{BB962C8B-B14F-4D97-AF65-F5344CB8AC3E}">
        <p14:creationId xmlns:p14="http://schemas.microsoft.com/office/powerpoint/2010/main" val="418320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80795" y="6356351"/>
            <a:ext cx="8567928" cy="501649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de-DE" sz="4400" dirty="0" smtClean="0"/>
              <a:t>Ergebnisvorstellung</a:t>
            </a:r>
          </a:p>
          <a:p>
            <a:pPr algn="ctr"/>
            <a:r>
              <a:rPr lang="de-DE" sz="2000" dirty="0" smtClean="0"/>
              <a:t>15 - 12 - 2017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57873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StarCar</a:t>
            </a:r>
            <a:r>
              <a:rPr lang="de-DE" dirty="0" smtClean="0"/>
              <a:t> </a:t>
            </a:r>
            <a:r>
              <a:rPr lang="mr-IN" dirty="0" smtClean="0"/>
              <a:t>–</a:t>
            </a:r>
            <a:r>
              <a:rPr lang="de-DE" dirty="0" smtClean="0"/>
              <a:t> </a:t>
            </a:r>
            <a:r>
              <a:rPr lang="de-DE" dirty="0" err="1" smtClean="0"/>
              <a:t>Raspberry</a:t>
            </a:r>
            <a:r>
              <a:rPr lang="de-DE" dirty="0" smtClean="0"/>
              <a:t> GUI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80795" y="6356351"/>
            <a:ext cx="8567928" cy="501649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 smtClean="0"/>
              <a:t>Datenverarbeitung in der Technik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31" y="2166938"/>
            <a:ext cx="4064000" cy="3022600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995" y="2158996"/>
            <a:ext cx="4038600" cy="302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2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StarCar</a:t>
            </a:r>
            <a:r>
              <a:rPr lang="de-DE" dirty="0" smtClean="0"/>
              <a:t> </a:t>
            </a:r>
            <a:r>
              <a:rPr lang="mr-IN" dirty="0" smtClean="0"/>
              <a:t>–</a:t>
            </a:r>
            <a:r>
              <a:rPr lang="de-DE" dirty="0" smtClean="0"/>
              <a:t> </a:t>
            </a:r>
            <a:r>
              <a:rPr lang="de-DE" dirty="0" err="1" smtClean="0"/>
              <a:t>Raspberry</a:t>
            </a:r>
            <a:r>
              <a:rPr lang="de-DE" dirty="0" smtClean="0"/>
              <a:t> GUI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80795" y="6356351"/>
            <a:ext cx="8567928" cy="501649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 smtClean="0"/>
              <a:t>Datenverarbeitung in der Technik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80" y="2166938"/>
            <a:ext cx="4021702" cy="3022600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485" y="2154238"/>
            <a:ext cx="4013619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TH PP Master (AM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</Words>
  <Application>Microsoft Macintosh PowerPoint</Application>
  <PresentationFormat>Bildschirmpräsentation (4:3)</PresentationFormat>
  <Paragraphs>13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Calibri</vt:lpstr>
      <vt:lpstr>Lucida Sans</vt:lpstr>
      <vt:lpstr>Symbol</vt:lpstr>
      <vt:lpstr>Arial</vt:lpstr>
      <vt:lpstr>OTH PP Master (AM)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cp:keywords/>
  <dc:description/>
  <cp:lastModifiedBy>Dominik Scharnagl</cp:lastModifiedBy>
  <cp:revision>204</cp:revision>
  <dcterms:created xsi:type="dcterms:W3CDTF">2015-01-30T12:09:18Z</dcterms:created>
  <dcterms:modified xsi:type="dcterms:W3CDTF">2017-12-14T22:40:15Z</dcterms:modified>
  <cp:category/>
</cp:coreProperties>
</file>