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E1540-6A6A-6027-F20B-4ABBE2E8C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9C92C5-0445-2898-28C1-D114F90D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77AF8-1E07-904D-785F-9A25C6D5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13CF0-99B6-56DC-F129-3D2EAC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C95E6-461A-29A4-B8BB-4F6BB65D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1F525-36A5-72C3-0E42-0121ACE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ED0F8-08AC-8224-57F8-13265EEE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E6F92-D133-D993-E320-916B34C7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1C808-46EB-0D87-5232-AFCC5357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C37D3-2169-DC68-93B4-62D38577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70AB1-E7FE-EA62-7147-5F39F16C4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63808-4CF9-FEE1-365D-62CE872B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01CF1-84F8-5330-D7CD-C169F730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E9851-6236-35CB-D018-58D0F478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EF607-BD97-5341-CE80-907355D0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D82D-5C68-BA43-CFB7-B8CE2894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31B01-FD44-C972-AB72-EA0099F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5EC9C-74CB-044D-69E8-0963CCE0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F7F99-3E96-3803-D5C4-D2DE3A79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61F67-B01A-84B8-3F76-8B831148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FAE5-D65C-0D76-A3DE-81B2C10B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AC8A8-1E00-B4CD-3F1B-90655F0A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1B565-4B2C-0C39-0F42-863692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39F0A-4FBE-5F76-D6B8-65027DC4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D535C-301F-F776-9B1C-7A845DC0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18C2C-763E-6FBE-492C-0B9EEA87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2DD61-A310-6977-9C8E-6D12FD43B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D1B81-32C5-FBEE-0442-306B8B73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BA59C-A1CD-7C2D-72B3-B27C1417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478A-3339-99C7-F9D1-2D8A29B8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6D354-A020-7BB2-5303-D0C56FEC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1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B9F3D-5947-978C-FF35-A11DEE72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7160F-BB46-EA73-5063-9262E530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FDCB9-C95D-086B-031E-62E08EA8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C2349-1235-1D56-D485-3EA4C569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60B43-CA66-AE33-78DA-49172371C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612BD-30CC-2995-C6E5-10EE9B05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894B3-9485-BEBD-AC71-FCE6916B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B89430-411A-AC48-14A6-3A203BF4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43E7-E3B6-CE6A-F1DD-D11636C2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A7B92-6F2A-4577-41CB-6140A0E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7C703-9541-2390-8C6C-84CAFD9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843E1-77EB-FD0B-5738-2543B315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65C50-2107-A5D5-FB01-ADAB940D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020A0-8C90-7D89-5ABC-F7C657B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4BB78-2BB6-5BB3-7BA1-C9CAAB88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296BC-8771-184B-43BD-14FD08F4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249C-C1D2-ABBB-F492-ED3706BD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3E843-5764-C3CE-DDFD-083B525E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594D-BB94-56C9-9A31-6A02452B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6CA5D-1FD0-3A97-8312-C86D903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5FC08-C154-247C-BB9B-41D3C84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329F-EEC2-2D79-79F5-9EBE059B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74650-4A6B-1F92-DB1D-7288F393B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1C87E-D0A3-1564-7B0E-EFED35FD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81C4B-E329-BF0D-33F6-08D6D002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3CF63-CFE2-4765-C81A-512C35C8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A732D-D974-E3A6-3BC4-7B0048B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9FB85-069C-6C73-1D2E-CD4DF802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2FEA8-5518-2477-AEE4-3DFFE095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85383-DAB1-8497-A4BC-42E1C6F1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5F6C-C83F-4404-AB26-F6BAED0D544F}" type="datetimeFigureOut">
              <a:rPr lang="zh-CN" altLang="en-US" smtClean="0"/>
              <a:t>2022-06-08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A4EEF-4EEF-72FB-90A2-8BD6E6AF2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2E6A-9260-BE9C-3161-0F695D30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3B28-C425-4D09-B70E-3E9170DC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04F26C69-EFD5-F39D-6F30-ACDAECACF545}"/>
              </a:ext>
            </a:extLst>
          </p:cNvPr>
          <p:cNvSpPr/>
          <p:nvPr/>
        </p:nvSpPr>
        <p:spPr>
          <a:xfrm>
            <a:off x="2326586" y="4164495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5E8C44C4-38D8-7371-7CB8-FB74553F8C40}"/>
              </a:ext>
            </a:extLst>
          </p:cNvPr>
          <p:cNvSpPr/>
          <p:nvPr/>
        </p:nvSpPr>
        <p:spPr>
          <a:xfrm>
            <a:off x="800986" y="1426265"/>
            <a:ext cx="1151225" cy="161510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通用互联网大数据集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CB63EF8A-75BA-EA04-DC47-FC2F3DF60509}"/>
              </a:ext>
            </a:extLst>
          </p:cNvPr>
          <p:cNvSpPr/>
          <p:nvPr/>
        </p:nvSpPr>
        <p:spPr>
          <a:xfrm>
            <a:off x="800985" y="3625296"/>
            <a:ext cx="1151225" cy="161510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医学影像</a:t>
            </a:r>
            <a:b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小数据集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581ACCB-9746-7C6E-9E8D-8586C35A2EAB}"/>
              </a:ext>
            </a:extLst>
          </p:cNvPr>
          <p:cNvSpPr/>
          <p:nvPr/>
        </p:nvSpPr>
        <p:spPr>
          <a:xfrm>
            <a:off x="2326586" y="1939088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手动输入 13">
            <a:extLst>
              <a:ext uri="{FF2B5EF4-FFF2-40B4-BE49-F238E27FC236}">
                <a16:creationId xmlns:a16="http://schemas.microsoft.com/office/drawing/2014/main" id="{F7FEA36C-94F2-4F79-23F5-F1311A1B689D}"/>
              </a:ext>
            </a:extLst>
          </p:cNvPr>
          <p:cNvSpPr/>
          <p:nvPr/>
        </p:nvSpPr>
        <p:spPr>
          <a:xfrm>
            <a:off x="3373507" y="1669774"/>
            <a:ext cx="1391478" cy="824948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E1A1F53-2EA4-19AE-03E4-76BEEF227D25}"/>
              </a:ext>
            </a:extLst>
          </p:cNvPr>
          <p:cNvSpPr/>
          <p:nvPr/>
        </p:nvSpPr>
        <p:spPr>
          <a:xfrm>
            <a:off x="5437534" y="1914240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3EA205E-B256-5431-1317-121698CCB015}"/>
              </a:ext>
            </a:extLst>
          </p:cNvPr>
          <p:cNvSpPr/>
          <p:nvPr/>
        </p:nvSpPr>
        <p:spPr>
          <a:xfrm>
            <a:off x="5437534" y="4227092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9DC018A-A12A-D18A-D516-8BA94D432B14}"/>
              </a:ext>
            </a:extLst>
          </p:cNvPr>
          <p:cNvSpPr/>
          <p:nvPr/>
        </p:nvSpPr>
        <p:spPr>
          <a:xfrm rot="16200000">
            <a:off x="3694873" y="5034646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手动输入 17">
            <a:extLst>
              <a:ext uri="{FF2B5EF4-FFF2-40B4-BE49-F238E27FC236}">
                <a16:creationId xmlns:a16="http://schemas.microsoft.com/office/drawing/2014/main" id="{963FB769-EDE4-D793-BAE7-FADF8A688252}"/>
              </a:ext>
            </a:extLst>
          </p:cNvPr>
          <p:cNvSpPr/>
          <p:nvPr/>
        </p:nvSpPr>
        <p:spPr>
          <a:xfrm>
            <a:off x="3449709" y="3794739"/>
            <a:ext cx="1391478" cy="824948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2F67C1-BAA6-6D9D-DE3B-84A53EDB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57" y="4041082"/>
            <a:ext cx="2447799" cy="8249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8EDFE4-121C-6D5A-A6D3-677597FB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65" y="1987409"/>
            <a:ext cx="1484633" cy="452216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B15B5EA-6484-6DE7-264A-73F6CBF4210C}"/>
              </a:ext>
            </a:extLst>
          </p:cNvPr>
          <p:cNvSpPr/>
          <p:nvPr/>
        </p:nvSpPr>
        <p:spPr>
          <a:xfrm>
            <a:off x="9449634" y="4247798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88B545-E2D2-D9D3-9FC7-144AE859FF37}"/>
              </a:ext>
            </a:extLst>
          </p:cNvPr>
          <p:cNvGrpSpPr/>
          <p:nvPr/>
        </p:nvGrpSpPr>
        <p:grpSpPr>
          <a:xfrm>
            <a:off x="3507685" y="1769164"/>
            <a:ext cx="1123122" cy="643080"/>
            <a:chOff x="2126974" y="914401"/>
            <a:chExt cx="2902226" cy="2246242"/>
          </a:xfrm>
        </p:grpSpPr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927B3D76-4A7F-32E9-4604-45FFDC6A6AD4}"/>
                </a:ext>
              </a:extLst>
            </p:cNvPr>
            <p:cNvSpPr/>
            <p:nvPr/>
          </p:nvSpPr>
          <p:spPr>
            <a:xfrm>
              <a:off x="2126974" y="1262270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8FF94FA9-7786-EA3A-3407-011A50B3E758}"/>
                </a:ext>
              </a:extLst>
            </p:cNvPr>
            <p:cNvSpPr/>
            <p:nvPr/>
          </p:nvSpPr>
          <p:spPr>
            <a:xfrm>
              <a:off x="2126974" y="2186609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35DD654D-47E7-5235-E106-7BEB6D9FF369}"/>
                </a:ext>
              </a:extLst>
            </p:cNvPr>
            <p:cNvSpPr/>
            <p:nvPr/>
          </p:nvSpPr>
          <p:spPr>
            <a:xfrm>
              <a:off x="3329609" y="914401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E166273-C81B-C31C-7D32-C2106862FE04}"/>
                </a:ext>
              </a:extLst>
            </p:cNvPr>
            <p:cNvSpPr/>
            <p:nvPr/>
          </p:nvSpPr>
          <p:spPr>
            <a:xfrm>
              <a:off x="3329609" y="1789044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3CFFACF6-FDEA-2C7D-849A-FA218FE21C4F}"/>
                </a:ext>
              </a:extLst>
            </p:cNvPr>
            <p:cNvSpPr/>
            <p:nvPr/>
          </p:nvSpPr>
          <p:spPr>
            <a:xfrm>
              <a:off x="3329609" y="2663687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2478852C-DA6A-5DA9-FF28-1F20E116F067}"/>
                </a:ext>
              </a:extLst>
            </p:cNvPr>
            <p:cNvSpPr/>
            <p:nvPr/>
          </p:nvSpPr>
          <p:spPr>
            <a:xfrm>
              <a:off x="4532244" y="1321905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181BE266-B7C3-6BF4-C23C-D922B805C07C}"/>
                </a:ext>
              </a:extLst>
            </p:cNvPr>
            <p:cNvSpPr/>
            <p:nvPr/>
          </p:nvSpPr>
          <p:spPr>
            <a:xfrm>
              <a:off x="4532244" y="2256183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DA3749A-7D53-0825-F28C-EAF5AA81B386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2623930" y="1162879"/>
              <a:ext cx="705679" cy="34786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3DB76E7-D559-B8CC-8CDB-0F58FCDC0503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2623930" y="1162879"/>
              <a:ext cx="705679" cy="127220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D01074-0738-034D-AFB1-DEB2AC6FDB18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2623930" y="1510748"/>
              <a:ext cx="705679" cy="52677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A9D825-4A4B-978C-4583-8D66670C864D}"/>
                </a:ext>
              </a:extLst>
            </p:cNvPr>
            <p:cNvCxnSpPr>
              <a:stCxn id="23" idx="6"/>
              <a:endCxn id="27" idx="3"/>
            </p:cNvCxnSpPr>
            <p:nvPr/>
          </p:nvCxnSpPr>
          <p:spPr>
            <a:xfrm>
              <a:off x="2623930" y="1510748"/>
              <a:ext cx="778457" cy="157711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DB39DDF-6BD4-A15E-3013-31559C1F56CF}"/>
                </a:ext>
              </a:extLst>
            </p:cNvPr>
            <p:cNvCxnSpPr>
              <a:stCxn id="24" idx="6"/>
            </p:cNvCxnSpPr>
            <p:nvPr/>
          </p:nvCxnSpPr>
          <p:spPr>
            <a:xfrm flipV="1">
              <a:off x="2623930" y="2037522"/>
              <a:ext cx="778457" cy="39756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DED3911-7276-ADED-DB61-A9A6DB1C55AB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>
            <a:xfrm>
              <a:off x="2623930" y="2435087"/>
              <a:ext cx="705679" cy="47707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A085359-8065-ED93-76C2-695E45EE9F01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3826565" y="1162879"/>
              <a:ext cx="824948" cy="44565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B3585D2-ECBA-2753-E77B-511CE34C5E9B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>
              <a:off x="3826565" y="2037522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918DFF2-EF24-4879-BC5A-BBFA2736EEC9}"/>
                </a:ext>
              </a:extLst>
            </p:cNvPr>
            <p:cNvCxnSpPr>
              <a:stCxn id="27" idx="6"/>
              <a:endCxn id="29" idx="2"/>
            </p:cNvCxnSpPr>
            <p:nvPr/>
          </p:nvCxnSpPr>
          <p:spPr>
            <a:xfrm flipV="1">
              <a:off x="3826565" y="2504661"/>
              <a:ext cx="705679" cy="40750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73EB8E5-1FCC-777D-C7AC-037E3A4CFE76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 flipV="1">
              <a:off x="3826565" y="1570383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254CE93-6BA3-3837-4D43-23B2B41D0DFD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 flipV="1">
              <a:off x="3826565" y="1570383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9794FD3-61E2-873F-DC28-9C05A2BD3A90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>
              <a:off x="3826565" y="1162879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1CAE13-DD64-5144-7C12-2D5E1BB90BD0}"/>
              </a:ext>
            </a:extLst>
          </p:cNvPr>
          <p:cNvGrpSpPr/>
          <p:nvPr/>
        </p:nvGrpSpPr>
        <p:grpSpPr>
          <a:xfrm>
            <a:off x="3565663" y="3926258"/>
            <a:ext cx="1123122" cy="643080"/>
            <a:chOff x="2126974" y="914401"/>
            <a:chExt cx="2902226" cy="2246242"/>
          </a:xfrm>
        </p:grpSpPr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9C4BA8A7-49CD-3DBA-D01D-AD5741FB08E4}"/>
                </a:ext>
              </a:extLst>
            </p:cNvPr>
            <p:cNvSpPr/>
            <p:nvPr/>
          </p:nvSpPr>
          <p:spPr>
            <a:xfrm>
              <a:off x="2126974" y="1262270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ED84DEC6-FCD9-99DB-1634-7467EC9A21F1}"/>
                </a:ext>
              </a:extLst>
            </p:cNvPr>
            <p:cNvSpPr/>
            <p:nvPr/>
          </p:nvSpPr>
          <p:spPr>
            <a:xfrm>
              <a:off x="2126974" y="2186609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D84CC704-B158-47D3-3DC5-13DD3FC7195E}"/>
                </a:ext>
              </a:extLst>
            </p:cNvPr>
            <p:cNvSpPr/>
            <p:nvPr/>
          </p:nvSpPr>
          <p:spPr>
            <a:xfrm>
              <a:off x="3329609" y="914401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0EACFE9E-8240-AA82-AD6E-8AD3C5C46E07}"/>
                </a:ext>
              </a:extLst>
            </p:cNvPr>
            <p:cNvSpPr/>
            <p:nvPr/>
          </p:nvSpPr>
          <p:spPr>
            <a:xfrm>
              <a:off x="3329609" y="1789044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5350BE7E-C114-499B-A3E8-C8D018575617}"/>
                </a:ext>
              </a:extLst>
            </p:cNvPr>
            <p:cNvSpPr/>
            <p:nvPr/>
          </p:nvSpPr>
          <p:spPr>
            <a:xfrm>
              <a:off x="3329609" y="2663687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C324BB57-211D-ABC4-16BF-D09A506BFCB8}"/>
                </a:ext>
              </a:extLst>
            </p:cNvPr>
            <p:cNvSpPr/>
            <p:nvPr/>
          </p:nvSpPr>
          <p:spPr>
            <a:xfrm>
              <a:off x="4532244" y="1321905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A15E6052-0121-E7F3-FAC1-F18EAA7DC39F}"/>
                </a:ext>
              </a:extLst>
            </p:cNvPr>
            <p:cNvSpPr/>
            <p:nvPr/>
          </p:nvSpPr>
          <p:spPr>
            <a:xfrm>
              <a:off x="4532244" y="2256183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413F6FA-D770-118E-894C-03E346B55DEF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2623930" y="1162879"/>
              <a:ext cx="705679" cy="34786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795A9FB-A949-2F06-BFDA-0B3D069AEACD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 flipV="1">
              <a:off x="2623930" y="1162879"/>
              <a:ext cx="705679" cy="127220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F6A1AD-864B-66A5-934A-78BAFC47C724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2623930" y="1510748"/>
              <a:ext cx="705679" cy="52677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34D02DD-6B71-87A4-1315-8BCBFA8827B8}"/>
                </a:ext>
              </a:extLst>
            </p:cNvPr>
            <p:cNvCxnSpPr>
              <a:stCxn id="43" idx="6"/>
              <a:endCxn id="47" idx="3"/>
            </p:cNvCxnSpPr>
            <p:nvPr/>
          </p:nvCxnSpPr>
          <p:spPr>
            <a:xfrm>
              <a:off x="2623930" y="1510748"/>
              <a:ext cx="778457" cy="157711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892A5AA-4189-C630-F11A-45DBB00C875F}"/>
                </a:ext>
              </a:extLst>
            </p:cNvPr>
            <p:cNvCxnSpPr>
              <a:stCxn id="44" idx="6"/>
            </p:cNvCxnSpPr>
            <p:nvPr/>
          </p:nvCxnSpPr>
          <p:spPr>
            <a:xfrm flipV="1">
              <a:off x="2623930" y="2037522"/>
              <a:ext cx="778457" cy="39756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D0597FF-B2B0-A8B4-F8DA-E0538D6208A5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2623930" y="2435087"/>
              <a:ext cx="705679" cy="47707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01EAC2C-DC22-DF7E-A38E-B47C271D4439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3826565" y="1162879"/>
              <a:ext cx="824948" cy="44565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B55FFC-DB30-61C4-C8CC-AA364BA2EEEE}"/>
                </a:ext>
              </a:extLst>
            </p:cNvPr>
            <p:cNvCxnSpPr>
              <a:stCxn id="46" idx="6"/>
              <a:endCxn id="49" idx="2"/>
            </p:cNvCxnSpPr>
            <p:nvPr/>
          </p:nvCxnSpPr>
          <p:spPr>
            <a:xfrm>
              <a:off x="3826565" y="2037522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AC3B74-34E0-B063-7231-EE3AB46C2831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 flipV="1">
              <a:off x="3826565" y="2504661"/>
              <a:ext cx="705679" cy="40750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EAE04-9BBA-BE36-0B1E-5A2823CB0030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 flipV="1">
              <a:off x="3826565" y="1570383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83D02FC-B255-2E72-2420-DC20D20B9E6D}"/>
                </a:ext>
              </a:extLst>
            </p:cNvPr>
            <p:cNvCxnSpPr>
              <a:stCxn id="46" idx="6"/>
              <a:endCxn id="48" idx="2"/>
            </p:cNvCxnSpPr>
            <p:nvPr/>
          </p:nvCxnSpPr>
          <p:spPr>
            <a:xfrm flipV="1">
              <a:off x="3826565" y="1570383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4718152-9BEA-70C5-DB46-92B66DD7B939}"/>
                </a:ext>
              </a:extLst>
            </p:cNvPr>
            <p:cNvCxnSpPr>
              <a:stCxn id="45" idx="6"/>
              <a:endCxn id="49" idx="2"/>
            </p:cNvCxnSpPr>
            <p:nvPr/>
          </p:nvCxnSpPr>
          <p:spPr>
            <a:xfrm>
              <a:off x="3826565" y="1162879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箭头: 右 61">
            <a:extLst>
              <a:ext uri="{FF2B5EF4-FFF2-40B4-BE49-F238E27FC236}">
                <a16:creationId xmlns:a16="http://schemas.microsoft.com/office/drawing/2014/main" id="{C135B290-94A6-82BE-3FCB-06C917513DE7}"/>
              </a:ext>
            </a:extLst>
          </p:cNvPr>
          <p:cNvSpPr/>
          <p:nvPr/>
        </p:nvSpPr>
        <p:spPr>
          <a:xfrm rot="5400000">
            <a:off x="3771075" y="2937530"/>
            <a:ext cx="748747" cy="4115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9854773-F329-C086-6AFC-AAA56707EBA3}"/>
              </a:ext>
            </a:extLst>
          </p:cNvPr>
          <p:cNvSpPr txBox="1"/>
          <p:nvPr/>
        </p:nvSpPr>
        <p:spPr>
          <a:xfrm>
            <a:off x="2193062" y="23779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网络预训练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E7CA97-7D4F-7A85-AF7D-33AC676AD1FE}"/>
              </a:ext>
            </a:extLst>
          </p:cNvPr>
          <p:cNvSpPr txBox="1"/>
          <p:nvPr/>
        </p:nvSpPr>
        <p:spPr>
          <a:xfrm>
            <a:off x="2203362" y="45629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网络微调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5B80846-6087-F96B-C16C-6516AEAADF6A}"/>
              </a:ext>
            </a:extLst>
          </p:cNvPr>
          <p:cNvSpPr txBox="1"/>
          <p:nvPr/>
        </p:nvSpPr>
        <p:spPr>
          <a:xfrm>
            <a:off x="4223381" y="28957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迁移学习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3287D00-D69B-A1DC-7A9F-0D86C0579DA6}"/>
              </a:ext>
            </a:extLst>
          </p:cNvPr>
          <p:cNvSpPr txBox="1"/>
          <p:nvPr/>
        </p:nvSpPr>
        <p:spPr>
          <a:xfrm>
            <a:off x="4145448" y="5152171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损失函数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8B471A-1A4D-CBB7-592C-798082094903}"/>
              </a:ext>
            </a:extLst>
          </p:cNvPr>
          <p:cNvSpPr txBox="1"/>
          <p:nvPr/>
        </p:nvSpPr>
        <p:spPr>
          <a:xfrm>
            <a:off x="5307626" y="47168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多标签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特征向量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624D42-47E8-4212-FCA8-D87CFC3D15EE}"/>
              </a:ext>
            </a:extLst>
          </p:cNvPr>
          <p:cNvSpPr txBox="1"/>
          <p:nvPr/>
        </p:nvSpPr>
        <p:spPr>
          <a:xfrm>
            <a:off x="7162540" y="35176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深度卷积特征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0CD4364-AD01-B6F3-243D-919DD8002115}"/>
              </a:ext>
            </a:extLst>
          </p:cNvPr>
          <p:cNvSpPr txBox="1"/>
          <p:nvPr/>
        </p:nvSpPr>
        <p:spPr>
          <a:xfrm>
            <a:off x="5265473" y="24315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单标签</a:t>
            </a:r>
            <a:endParaRPr lang="en-US" altLang="zh-CN" sz="1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特征向量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4496002-E799-8D2E-7351-A31BE90D398F}"/>
              </a:ext>
            </a:extLst>
          </p:cNvPr>
          <p:cNvSpPr txBox="1"/>
          <p:nvPr/>
        </p:nvSpPr>
        <p:spPr>
          <a:xfrm>
            <a:off x="9400829" y="4772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71637AA-5E68-2ABB-C202-AEE255C8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014" y="3794739"/>
            <a:ext cx="1187519" cy="47567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1F0BCFDB-1E9A-5468-CBAA-B65977752009}"/>
              </a:ext>
            </a:extLst>
          </p:cNvPr>
          <p:cNvSpPr txBox="1"/>
          <p:nvPr/>
        </p:nvSpPr>
        <p:spPr>
          <a:xfrm>
            <a:off x="10164943" y="3302130"/>
            <a:ext cx="15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多标签排序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class1&gt;class0</a:t>
            </a:r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B7A84E0C-3C6E-5B04-054F-BCAE31F90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35668"/>
              </p:ext>
            </p:extLst>
          </p:nvPr>
        </p:nvGraphicFramePr>
        <p:xfrm>
          <a:off x="2616366" y="5793137"/>
          <a:ext cx="3944291" cy="63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080" imgH="431640" progId="Equation.DSMT4">
                  <p:embed/>
                </p:oleObj>
              </mc:Choice>
              <mc:Fallback>
                <p:oleObj name="Equation" r:id="rId5" imgW="269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6366" y="5793137"/>
                        <a:ext cx="3944291" cy="63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图片 74">
            <a:extLst>
              <a:ext uri="{FF2B5EF4-FFF2-40B4-BE49-F238E27FC236}">
                <a16:creationId xmlns:a16="http://schemas.microsoft.com/office/drawing/2014/main" id="{714ED805-1BA7-CCD3-9D0C-FEBB6C4A7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1273" y="4241006"/>
            <a:ext cx="1021168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7B77E1AA-B302-EB0D-1578-30650B40FD9C}"/>
              </a:ext>
            </a:extLst>
          </p:cNvPr>
          <p:cNvSpPr/>
          <p:nvPr/>
        </p:nvSpPr>
        <p:spPr>
          <a:xfrm>
            <a:off x="7070037" y="2912165"/>
            <a:ext cx="2888972" cy="695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E32E3185-B502-DA72-D2DE-5823D9EFFFB3}"/>
              </a:ext>
            </a:extLst>
          </p:cNvPr>
          <p:cNvSpPr/>
          <p:nvPr/>
        </p:nvSpPr>
        <p:spPr>
          <a:xfrm>
            <a:off x="1474307" y="1621681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AB48CF8-1475-ABF7-DD89-28B22CD919F6}"/>
              </a:ext>
            </a:extLst>
          </p:cNvPr>
          <p:cNvSpPr/>
          <p:nvPr/>
        </p:nvSpPr>
        <p:spPr>
          <a:xfrm>
            <a:off x="1474307" y="2546020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6FD1EE82-1833-2720-07FB-B4E5052589C0}"/>
              </a:ext>
            </a:extLst>
          </p:cNvPr>
          <p:cNvSpPr/>
          <p:nvPr/>
        </p:nvSpPr>
        <p:spPr>
          <a:xfrm>
            <a:off x="2676942" y="1273812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B5F25FB-D6BE-B8D9-A689-0AA779917606}"/>
              </a:ext>
            </a:extLst>
          </p:cNvPr>
          <p:cNvSpPr/>
          <p:nvPr/>
        </p:nvSpPr>
        <p:spPr>
          <a:xfrm>
            <a:off x="2676942" y="2148455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EB35EBB-AD3B-FCA7-EBE6-C4535997CFC1}"/>
              </a:ext>
            </a:extLst>
          </p:cNvPr>
          <p:cNvSpPr/>
          <p:nvPr/>
        </p:nvSpPr>
        <p:spPr>
          <a:xfrm>
            <a:off x="2676942" y="3023098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F70998BA-9D09-FD4D-4A8D-719AAAEF039F}"/>
              </a:ext>
            </a:extLst>
          </p:cNvPr>
          <p:cNvSpPr/>
          <p:nvPr/>
        </p:nvSpPr>
        <p:spPr>
          <a:xfrm>
            <a:off x="3879577" y="1681316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62FC2D63-633B-724D-4BB3-5E4BEEAEFF18}"/>
              </a:ext>
            </a:extLst>
          </p:cNvPr>
          <p:cNvSpPr/>
          <p:nvPr/>
        </p:nvSpPr>
        <p:spPr>
          <a:xfrm>
            <a:off x="3879577" y="2615594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7E1DD49-A486-A3CE-04C2-4123C377C38E}"/>
              </a:ext>
            </a:extLst>
          </p:cNvPr>
          <p:cNvCxnSpPr>
            <a:stCxn id="2" idx="6"/>
            <a:endCxn id="23" idx="2"/>
          </p:cNvCxnSpPr>
          <p:nvPr/>
        </p:nvCxnSpPr>
        <p:spPr>
          <a:xfrm flipV="1">
            <a:off x="1971263" y="1522290"/>
            <a:ext cx="705679" cy="34786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F66F7C-9552-179D-94CD-EBD4BD27F13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1971263" y="1522290"/>
            <a:ext cx="705679" cy="127220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472AC7-E0FB-524F-048A-FC057BADFFB8}"/>
              </a:ext>
            </a:extLst>
          </p:cNvPr>
          <p:cNvCxnSpPr>
            <a:stCxn id="2" idx="6"/>
            <a:endCxn id="24" idx="2"/>
          </p:cNvCxnSpPr>
          <p:nvPr/>
        </p:nvCxnSpPr>
        <p:spPr>
          <a:xfrm>
            <a:off x="1971263" y="1870159"/>
            <a:ext cx="705679" cy="5267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71F0D3-B4FD-54E6-8055-019096D08692}"/>
              </a:ext>
            </a:extLst>
          </p:cNvPr>
          <p:cNvCxnSpPr>
            <a:stCxn id="2" idx="6"/>
            <a:endCxn id="25" idx="3"/>
          </p:cNvCxnSpPr>
          <p:nvPr/>
        </p:nvCxnSpPr>
        <p:spPr>
          <a:xfrm>
            <a:off x="1971263" y="1870159"/>
            <a:ext cx="778457" cy="157711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7F2B5AD-4EF5-C4D8-C6F9-70F13DA82D89}"/>
              </a:ext>
            </a:extLst>
          </p:cNvPr>
          <p:cNvCxnSpPr>
            <a:stCxn id="22" idx="6"/>
          </p:cNvCxnSpPr>
          <p:nvPr/>
        </p:nvCxnSpPr>
        <p:spPr>
          <a:xfrm flipV="1">
            <a:off x="1971263" y="2396933"/>
            <a:ext cx="778457" cy="39756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E05D5A4-035C-4445-2C3E-E790C93C0AA9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1971263" y="2794498"/>
            <a:ext cx="705679" cy="47707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D4D053A-B1AE-311D-7691-BAA98421ED04}"/>
              </a:ext>
            </a:extLst>
          </p:cNvPr>
          <p:cNvCxnSpPr>
            <a:stCxn id="23" idx="6"/>
          </p:cNvCxnSpPr>
          <p:nvPr/>
        </p:nvCxnSpPr>
        <p:spPr>
          <a:xfrm>
            <a:off x="3173898" y="1522290"/>
            <a:ext cx="824948" cy="44565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4AF2EA-2807-35E2-6899-06DA9290999D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3173898" y="2396933"/>
            <a:ext cx="705679" cy="46713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BEDBC77-C415-7D30-A510-7E093A69EC8E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3173898" y="2864072"/>
            <a:ext cx="705679" cy="40750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C9072E0-01AF-243D-83AD-94D35916ED23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3173898" y="1929794"/>
            <a:ext cx="705679" cy="134178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228B98E-FFB7-0A83-B0B4-435722787E54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 flipV="1">
            <a:off x="3173898" y="1929794"/>
            <a:ext cx="705679" cy="46713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10F6CB-372B-5CE3-9BC3-8B39D5E66E20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>
            <a:off x="3173898" y="1522290"/>
            <a:ext cx="705679" cy="134178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8AEFA776-EDBC-BD44-79BE-1D318C8E322F}"/>
              </a:ext>
            </a:extLst>
          </p:cNvPr>
          <p:cNvSpPr/>
          <p:nvPr/>
        </p:nvSpPr>
        <p:spPr>
          <a:xfrm>
            <a:off x="7318515" y="3014761"/>
            <a:ext cx="496956" cy="49695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F3EE0B89-63DE-AA0B-7064-351856881A9E}"/>
              </a:ext>
            </a:extLst>
          </p:cNvPr>
          <p:cNvSpPr/>
          <p:nvPr/>
        </p:nvSpPr>
        <p:spPr>
          <a:xfrm>
            <a:off x="8048217" y="3011556"/>
            <a:ext cx="496956" cy="496956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39FA0AB-99FF-15B2-72CD-4F77FF486612}"/>
              </a:ext>
            </a:extLst>
          </p:cNvPr>
          <p:cNvSpPr/>
          <p:nvPr/>
        </p:nvSpPr>
        <p:spPr>
          <a:xfrm>
            <a:off x="8696755" y="3023098"/>
            <a:ext cx="496956" cy="4969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689FA405-4468-256E-0ECF-13169952C35F}"/>
              </a:ext>
            </a:extLst>
          </p:cNvPr>
          <p:cNvSpPr/>
          <p:nvPr/>
        </p:nvSpPr>
        <p:spPr>
          <a:xfrm>
            <a:off x="9327882" y="3023098"/>
            <a:ext cx="496956" cy="49695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36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tlt scdc</dc:creator>
  <cp:lastModifiedBy>tlt scdc</cp:lastModifiedBy>
  <cp:revision>2</cp:revision>
  <dcterms:created xsi:type="dcterms:W3CDTF">2022-06-06T00:26:19Z</dcterms:created>
  <dcterms:modified xsi:type="dcterms:W3CDTF">2022-06-08T01:57:35Z</dcterms:modified>
</cp:coreProperties>
</file>