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6"/>
  </p:notesMasterIdLst>
  <p:sldIdLst>
    <p:sldId id="256" r:id="rId2"/>
    <p:sldId id="257" r:id="rId3"/>
    <p:sldId id="263" r:id="rId4"/>
    <p:sldId id="262" r:id="rId5"/>
  </p:sldIdLst>
  <p:sldSz cx="12192000" cy="6858000"/>
  <p:notesSz cx="6858000" cy="9144000"/>
  <p:embeddedFontLst>
    <p:embeddedFont>
      <p:font typeface="Verdana" panose="020B060403050404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7781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2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7031603" y="692150"/>
            <a:ext cx="4303184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</a:p>
        </p:txBody>
      </p:sp>
      <p:grpSp>
        <p:nvGrpSpPr>
          <p:cNvPr id="17" name="Shape 17"/>
          <p:cNvGrpSpPr/>
          <p:nvPr/>
        </p:nvGrpSpPr>
        <p:grpSpPr>
          <a:xfrm>
            <a:off x="0" y="0"/>
            <a:ext cx="12189883" cy="6856410"/>
            <a:chOff x="0" y="0"/>
            <a:chExt cx="5759" cy="4317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5"/>
              <a:ext cx="3065" cy="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5758" cy="287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>
            <a:off x="4190987" y="4572007"/>
            <a:ext cx="8001013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095737" y="3357562"/>
            <a:ext cx="8096262" cy="1638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endParaRPr lang="de-DE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Überschrif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75521" y="2731242"/>
            <a:ext cx="4011084" cy="336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999989" y="1501200"/>
            <a:ext cx="4992555" cy="4592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ild3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1" y="115889"/>
            <a:ext cx="3259667" cy="115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775883" y="0"/>
            <a:ext cx="5208058" cy="4619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983942" y="0"/>
            <a:ext cx="5208058" cy="461961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031567" y="549275"/>
            <a:ext cx="4921249" cy="863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26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</a:t>
            </a:r>
            <a:r>
              <a:rPr lang="de-DE" sz="2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&amp; Heavy Game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de-DE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18.7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674961"/>
            <a:ext cx="99355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Gegnerverhalten finalisiert</a:t>
            </a:r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/>
              <a:t>Gegnerbewegungen + </a:t>
            </a:r>
            <a:r>
              <a:rPr lang="de-DE" sz="1800" smtClean="0"/>
              <a:t>Angriff 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Kernmechanik </a:t>
            </a:r>
            <a:r>
              <a:rPr lang="de-DE" sz="1800" dirty="0" smtClean="0"/>
              <a:t>Kämpfen  </a:t>
            </a:r>
            <a:endParaRPr lang="de-DE" sz="1800" dirty="0" smtClean="0"/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Lebensanzeige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Sterbemechanik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err="1" smtClean="0"/>
              <a:t>Leveldesign</a:t>
            </a:r>
            <a:r>
              <a:rPr lang="de-DE" sz="1800" dirty="0" smtClean="0"/>
              <a:t> überarbeitet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9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Leveldesign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674961"/>
            <a:ext cx="99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Low </a:t>
            </a:r>
            <a:r>
              <a:rPr lang="de-DE" sz="1800" dirty="0" err="1" smtClean="0"/>
              <a:t>Poly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0" y="3494822"/>
            <a:ext cx="4561914" cy="174591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15" y="3494822"/>
            <a:ext cx="4561915" cy="17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Nächster Sprint 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1. Level + </a:t>
            </a:r>
            <a:r>
              <a:rPr lang="de-DE" sz="1800" dirty="0" err="1" smtClean="0"/>
              <a:t>Tutoriallevel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Level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Soundeffekte einbinden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Kämpfen + Angriff </a:t>
            </a:r>
            <a:r>
              <a:rPr lang="de-DE" sz="1800" dirty="0" smtClean="0"/>
              <a:t>ausarbeiten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Gegner implementieren 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6222387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Verdana</vt:lpstr>
      <vt:lpstr>Arial</vt:lpstr>
      <vt:lpstr>Wingdings</vt:lpstr>
      <vt:lpstr>Calibri</vt:lpstr>
      <vt:lpstr>Century Gothic</vt:lpstr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Meyer</dc:creator>
  <cp:lastModifiedBy>Jana Meyer</cp:lastModifiedBy>
  <cp:revision>23</cp:revision>
  <dcterms:modified xsi:type="dcterms:W3CDTF">2017-07-18T10:17:12Z</dcterms:modified>
</cp:coreProperties>
</file>