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entury Gothic" panose="020B0502020202020204" pitchFamily="34" charset="0"/>
      <p:regular r:id="rId14"/>
      <p:bold r:id="rId15"/>
      <p:italic r:id="rId16"/>
      <p:boldItalic r:id="rId17"/>
    </p:embeddedFont>
    <p:embeddedFont>
      <p:font typeface="Verdana" panose="020B060403050404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77781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627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foli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/>
          <p:nvPr/>
        </p:nvSpPr>
        <p:spPr>
          <a:xfrm>
            <a:off x="7031603" y="692150"/>
            <a:ext cx="4303184" cy="5048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lang="de-DE" sz="12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Dr. Max Mustermann</a:t>
            </a:r>
            <a:br>
              <a:rPr lang="de-DE" sz="12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de-D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Referat Kommunikation &amp; Marketing </a:t>
            </a:r>
            <a:br>
              <a:rPr lang="de-D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de-D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Verwaltung</a:t>
            </a:r>
          </a:p>
        </p:txBody>
      </p:sp>
      <p:grpSp>
        <p:nvGrpSpPr>
          <p:cNvPr id="17" name="Shape 17"/>
          <p:cNvGrpSpPr/>
          <p:nvPr/>
        </p:nvGrpSpPr>
        <p:grpSpPr>
          <a:xfrm>
            <a:off x="0" y="0"/>
            <a:ext cx="12189883" cy="6856410"/>
            <a:chOff x="0" y="0"/>
            <a:chExt cx="5759" cy="4317"/>
          </a:xfrm>
        </p:grpSpPr>
        <p:pic>
          <p:nvPicPr>
            <p:cNvPr id="18" name="Shape 1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3005"/>
              <a:ext cx="3065" cy="13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Shape 19"/>
            <p:cNvSpPr/>
            <p:nvPr/>
          </p:nvSpPr>
          <p:spPr>
            <a:xfrm>
              <a:off x="0" y="0"/>
              <a:ext cx="5758" cy="2879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Shape 20"/>
          <p:cNvSpPr/>
          <p:nvPr/>
        </p:nvSpPr>
        <p:spPr>
          <a:xfrm>
            <a:off x="4190987" y="4572007"/>
            <a:ext cx="8001013" cy="928694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095789" y="2357430"/>
            <a:ext cx="7715251" cy="5000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095735" y="2857496"/>
            <a:ext cx="8096262" cy="5000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/>
          <p:nvPr/>
        </p:nvSpPr>
        <p:spPr>
          <a:xfrm>
            <a:off x="4095737" y="3357562"/>
            <a:ext cx="8096262" cy="16389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de-DE" sz="14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Sabine </a:t>
            </a:r>
            <a:r>
              <a:rPr lang="de-DE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Roth, Susanne </a:t>
            </a:r>
            <a:r>
              <a:rPr lang="de-DE" sz="14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Korbely</a:t>
            </a:r>
            <a:r>
              <a:rPr lang="de-DE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de-DE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Dennis Schüsselbauer, Thilo </a:t>
            </a:r>
            <a:r>
              <a:rPr lang="de-DE" sz="14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Ziel, Jana Meyer</a:t>
            </a:r>
            <a:endParaRPr lang="de-DE"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de-DE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FAKULTÄT FÜR SPRACH-, LITERATUR- UND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de-DE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KULTURWISSENSCHAFTEN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halt mit Überschrif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1775521" y="2731242"/>
            <a:ext cx="4011084" cy="33620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5999989" y="1501200"/>
            <a:ext cx="4992555" cy="45920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Bild3_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3931" y="115889"/>
            <a:ext cx="3259667" cy="115887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/>
          <p:nvPr/>
        </p:nvSpPr>
        <p:spPr>
          <a:xfrm>
            <a:off x="1775883" y="0"/>
            <a:ext cx="5208058" cy="461961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6983942" y="0"/>
            <a:ext cx="5208058" cy="461961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"/>
          <p:cNvSpPr txBox="1"/>
          <p:nvPr/>
        </p:nvSpPr>
        <p:spPr>
          <a:xfrm>
            <a:off x="7031567" y="549275"/>
            <a:ext cx="4921249" cy="8635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de-DE" sz="12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Sabine </a:t>
            </a:r>
            <a:r>
              <a:rPr lang="de-DE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Roth, Susanne </a:t>
            </a:r>
            <a:r>
              <a:rPr lang="de-DE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Korbely</a:t>
            </a:r>
            <a:r>
              <a:rPr lang="de-DE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de-DE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Dennis Schüsselbauer, Thilo </a:t>
            </a:r>
            <a:r>
              <a:rPr lang="de-DE" sz="12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Ziel, Jana Meyer</a:t>
            </a:r>
            <a:r>
              <a:rPr lang="de-DE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de-DE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de-DE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Projektseminar Game Development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de-DE" sz="1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FAKULTÄT FÜR SPRACH-, LITERATUR- UND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de-DE" sz="1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KULTURWISSENSCHAFTEN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095789" y="2357430"/>
            <a:ext cx="7715251" cy="50006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de-DE" sz="2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Weak &amp; Heavy Game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095735" y="2857496"/>
            <a:ext cx="8096262" cy="5000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de-DE" sz="2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Projektseminar Game Development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1446663" y="1910687"/>
            <a:ext cx="2456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Sprint 4.7 </a:t>
            </a:r>
            <a:endParaRPr lang="de-DE" sz="2000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1446663" y="2674961"/>
            <a:ext cx="993557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sz="1800" dirty="0" smtClean="0"/>
              <a:t>Items (</a:t>
            </a:r>
            <a:r>
              <a:rPr lang="de-DE" sz="1800" dirty="0" err="1" smtClean="0"/>
              <a:t>InGame</a:t>
            </a:r>
            <a:r>
              <a:rPr lang="de-DE" sz="1800" dirty="0" smtClean="0"/>
              <a:t> + Player)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sz="1800" dirty="0" smtClean="0"/>
              <a:t>Gegner + Animationen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sz="1800" dirty="0" smtClean="0"/>
              <a:t>Mechaniken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/>
              <a:t>   Sprung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 </a:t>
            </a:r>
            <a:r>
              <a:rPr lang="de-DE" sz="1800" dirty="0" smtClean="0"/>
              <a:t>  Bewegung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/>
              <a:t>   </a:t>
            </a:r>
            <a:r>
              <a:rPr lang="de-DE" sz="1800" dirty="0" err="1" smtClean="0"/>
              <a:t>Respawn</a:t>
            </a:r>
            <a:endParaRPr lang="de-DE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sz="1800" dirty="0" smtClean="0"/>
              <a:t>Steuerung + Kamera </a:t>
            </a:r>
            <a:r>
              <a:rPr lang="de-DE" sz="1800" dirty="0" smtClean="0"/>
              <a:t>implementiert</a:t>
            </a:r>
            <a:endParaRPr lang="de-DE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sz="1800" dirty="0" smtClean="0"/>
              <a:t>Erstes </a:t>
            </a:r>
            <a:r>
              <a:rPr lang="de-DE" sz="1800" dirty="0" err="1" smtClean="0"/>
              <a:t>Leveldesign</a:t>
            </a:r>
            <a:r>
              <a:rPr lang="de-DE" sz="18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6924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1446663" y="1910687"/>
            <a:ext cx="2456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 smtClean="0"/>
              <a:t>InGame</a:t>
            </a:r>
            <a:r>
              <a:rPr lang="de-DE" sz="2000" b="1" dirty="0" smtClean="0"/>
              <a:t> Items </a:t>
            </a:r>
            <a:endParaRPr lang="de-DE" sz="2000" b="1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1139" y="878895"/>
            <a:ext cx="7891817" cy="443914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331" y="2310797"/>
            <a:ext cx="4122380" cy="231883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016" y="4352146"/>
            <a:ext cx="4049209" cy="227768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277" y="3817643"/>
            <a:ext cx="5949662" cy="334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735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1446663" y="1910687"/>
            <a:ext cx="3098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Items Player Heavy </a:t>
            </a:r>
            <a:endParaRPr lang="de-DE" sz="2000" b="1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767" y="2110742"/>
            <a:ext cx="4564308" cy="2567424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833" y="3952748"/>
            <a:ext cx="2249368" cy="224936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768" y="3132154"/>
            <a:ext cx="3492063" cy="3492063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62" y="2806406"/>
            <a:ext cx="2729412" cy="272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1446663" y="1910687"/>
            <a:ext cx="3098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Items Player </a:t>
            </a:r>
            <a:r>
              <a:rPr lang="de-DE" sz="2000" b="1" dirty="0" err="1" smtClean="0"/>
              <a:t>Weak</a:t>
            </a:r>
            <a:r>
              <a:rPr lang="de-DE" sz="2000" b="1" dirty="0" smtClean="0"/>
              <a:t> </a:t>
            </a:r>
            <a:endParaRPr lang="de-DE" sz="2000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347" y="2538516"/>
            <a:ext cx="3492063" cy="3492063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651" y="2538516"/>
            <a:ext cx="3492063" cy="349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628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1446663" y="1910687"/>
            <a:ext cx="2456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Sprint 4.7 </a:t>
            </a:r>
            <a:endParaRPr lang="de-DE" sz="2000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1446663" y="2715904"/>
            <a:ext cx="99355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/>
              <a:t>Items nur im Spiel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/>
              <a:t>Shop fällt weg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/>
              <a:t>Checkpoint für </a:t>
            </a:r>
            <a:r>
              <a:rPr lang="de-DE" sz="1800" dirty="0" err="1" smtClean="0"/>
              <a:t>Respawn</a:t>
            </a:r>
            <a:r>
              <a:rPr lang="de-DE" sz="1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4963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1446663" y="1910687"/>
            <a:ext cx="2456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Sprint 18.7 </a:t>
            </a:r>
            <a:endParaRPr lang="de-DE" sz="2000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1446663" y="2715904"/>
            <a:ext cx="99355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/>
              <a:t>Gegner Bewegung und Angriff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err="1" smtClean="0"/>
              <a:t>Leveldesign</a:t>
            </a:r>
            <a:r>
              <a:rPr lang="de-DE" sz="1800" dirty="0" smtClean="0"/>
              <a:t> fertig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/>
              <a:t>Items + Level implementieren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/>
              <a:t>Soundeffekte einbinden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/>
              <a:t>Lebensanzeige</a:t>
            </a:r>
            <a:endParaRPr lang="de-DE" sz="1800" dirty="0" smtClean="0"/>
          </a:p>
        </p:txBody>
      </p:sp>
    </p:spTree>
    <p:extLst>
      <p:ext uri="{BB962C8B-B14F-4D97-AF65-F5344CB8AC3E}">
        <p14:creationId xmlns:p14="http://schemas.microsoft.com/office/powerpoint/2010/main" val="262223878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Breitbild</PresentationFormat>
  <Paragraphs>35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Wingdings</vt:lpstr>
      <vt:lpstr>Calibri</vt:lpstr>
      <vt:lpstr>Century Gothic</vt:lpstr>
      <vt:lpstr>Verdana</vt:lpstr>
      <vt:lpstr>Larissa-Design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Jana Meyer</dc:creator>
  <cp:lastModifiedBy>Jana Meyer</cp:lastModifiedBy>
  <cp:revision>15</cp:revision>
  <dcterms:modified xsi:type="dcterms:W3CDTF">2017-07-04T10:06:40Z</dcterms:modified>
</cp:coreProperties>
</file>