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2" r:id="rId1"/>
  </p:sldMasterIdLst>
  <p:notesMasterIdLst>
    <p:notesMasterId r:id="rId6"/>
  </p:notesMasterIdLst>
  <p:sldIdLst>
    <p:sldId id="256" r:id="rId2"/>
    <p:sldId id="257" r:id="rId3"/>
    <p:sldId id="263" r:id="rId4"/>
    <p:sldId id="262" r:id="rId5"/>
  </p:sldIdLst>
  <p:sldSz cx="12192000" cy="6858000"/>
  <p:notesSz cx="6858000" cy="9144000"/>
  <p:embeddedFontLst>
    <p:embeddedFont>
      <p:font typeface="Verdana" panose="020B0604030504040204" pitchFamily="34" charset="0"/>
      <p:regular r:id="rId7"/>
      <p:bold r:id="rId8"/>
      <p:italic r:id="rId9"/>
      <p:bold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77781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627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foli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/>
          <p:nvPr/>
        </p:nvSpPr>
        <p:spPr>
          <a:xfrm>
            <a:off x="7031603" y="692150"/>
            <a:ext cx="4303184" cy="5048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lang="de-DE" sz="12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Dr. Max Mustermann</a:t>
            </a:r>
            <a:br>
              <a:rPr lang="de-DE" sz="12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de-D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Referat Kommunikation &amp; Marketing </a:t>
            </a:r>
            <a:br>
              <a:rPr lang="de-D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de-D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Verwaltung</a:t>
            </a:r>
          </a:p>
        </p:txBody>
      </p:sp>
      <p:grpSp>
        <p:nvGrpSpPr>
          <p:cNvPr id="17" name="Shape 17"/>
          <p:cNvGrpSpPr/>
          <p:nvPr/>
        </p:nvGrpSpPr>
        <p:grpSpPr>
          <a:xfrm>
            <a:off x="0" y="0"/>
            <a:ext cx="12189883" cy="6856410"/>
            <a:chOff x="0" y="0"/>
            <a:chExt cx="5759" cy="4317"/>
          </a:xfrm>
        </p:grpSpPr>
        <p:pic>
          <p:nvPicPr>
            <p:cNvPr id="18" name="Shape 1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3005"/>
              <a:ext cx="3065" cy="13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Shape 19"/>
            <p:cNvSpPr/>
            <p:nvPr/>
          </p:nvSpPr>
          <p:spPr>
            <a:xfrm>
              <a:off x="0" y="0"/>
              <a:ext cx="5758" cy="2879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Shape 20"/>
          <p:cNvSpPr/>
          <p:nvPr/>
        </p:nvSpPr>
        <p:spPr>
          <a:xfrm>
            <a:off x="4190987" y="4572007"/>
            <a:ext cx="8001013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095789" y="2357430"/>
            <a:ext cx="7715251" cy="500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095735" y="2857496"/>
            <a:ext cx="8096262" cy="500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4095737" y="3357562"/>
            <a:ext cx="8096262" cy="16389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1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Sabine </a:t>
            </a:r>
            <a:r>
              <a:rPr lang="de-DE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Roth, Susanne </a:t>
            </a:r>
            <a:r>
              <a:rPr lang="de-DE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Korbely</a:t>
            </a:r>
            <a:r>
              <a:rPr lang="de-DE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Dennis Schüsselbauer, Thilo </a:t>
            </a:r>
            <a:r>
              <a:rPr lang="de-DE" sz="1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Ziel, Jana Meyer</a:t>
            </a:r>
            <a:endParaRPr lang="de-DE"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FAKULTÄT FÜR SPRACH-, LITERATUR- UND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KULTURWISSENSCHAFTEN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halt mit Überschrif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1775521" y="2731242"/>
            <a:ext cx="4011084" cy="33620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5999989" y="1501200"/>
            <a:ext cx="4992555" cy="45920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Bild3_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3931" y="115889"/>
            <a:ext cx="3259667" cy="115887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1775883" y="0"/>
            <a:ext cx="5208058" cy="46196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6983942" y="0"/>
            <a:ext cx="5208058" cy="461961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7031567" y="549275"/>
            <a:ext cx="4921249" cy="8635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12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Sabine </a:t>
            </a:r>
            <a:r>
              <a:rPr lang="de-DE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Roth, Susanne </a:t>
            </a:r>
            <a:r>
              <a:rPr lang="de-DE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Korbely</a:t>
            </a:r>
            <a:r>
              <a:rPr lang="de-DE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Dennis Schüsselbauer, Thilo </a:t>
            </a:r>
            <a:r>
              <a:rPr lang="de-DE" sz="12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Ziel, Jana Meyer</a:t>
            </a:r>
            <a:r>
              <a:rPr lang="de-DE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de-DE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Projektseminar Game Development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FAKULTÄT FÜR SPRACH-, LITERATUR- UND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KULTURWISSENSCHAFTEN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095789" y="2357430"/>
            <a:ext cx="7715251" cy="5000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2600" b="1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Weak</a:t>
            </a:r>
            <a:r>
              <a:rPr lang="de-DE" sz="26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&amp; Heavy Game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095735" y="2857496"/>
            <a:ext cx="8096262" cy="500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de-DE"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Projektseminar Game Development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446663" y="1910687"/>
            <a:ext cx="2456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Sprint 18.7 </a:t>
            </a:r>
            <a:endParaRPr lang="de-DE" sz="20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1446663" y="2674961"/>
            <a:ext cx="993557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800" dirty="0" smtClean="0"/>
              <a:t>Gegnerverhalten finalisiert</a:t>
            </a:r>
          </a:p>
          <a:p>
            <a:endParaRPr lang="de-DE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800" dirty="0"/>
              <a:t>Gegnerbewegungen + </a:t>
            </a:r>
            <a:r>
              <a:rPr lang="de-DE" sz="1800" dirty="0" smtClean="0"/>
              <a:t>Angriff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800" dirty="0" smtClean="0"/>
              <a:t>Kernmechanik Kämpfen </a:t>
            </a:r>
          </a:p>
          <a:p>
            <a:endParaRPr lang="de-DE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800" dirty="0" smtClean="0"/>
              <a:t>Lebensanzeige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800" dirty="0" smtClean="0"/>
              <a:t>Sterbemechanik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800" dirty="0" err="1" smtClean="0"/>
              <a:t>Leveldesign</a:t>
            </a:r>
            <a:r>
              <a:rPr lang="de-DE" sz="1800" dirty="0" smtClean="0"/>
              <a:t> überarbeitet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692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446663" y="1910687"/>
            <a:ext cx="2456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 smtClean="0"/>
              <a:t>Leveldesign</a:t>
            </a:r>
            <a:r>
              <a:rPr lang="de-DE" sz="2000" b="1" dirty="0" smtClean="0"/>
              <a:t> </a:t>
            </a:r>
            <a:endParaRPr lang="de-DE" sz="20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1446663" y="2674961"/>
            <a:ext cx="993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Low </a:t>
            </a:r>
            <a:r>
              <a:rPr lang="de-DE" sz="1800" dirty="0" err="1" smtClean="0"/>
              <a:t>Poly</a:t>
            </a:r>
            <a:r>
              <a:rPr lang="de-DE" sz="1800" dirty="0" smtClean="0"/>
              <a:t> </a:t>
            </a:r>
            <a:endParaRPr lang="de-DE" sz="18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930" y="3494822"/>
            <a:ext cx="4561914" cy="174591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715" y="3494822"/>
            <a:ext cx="4561915" cy="174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5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446663" y="1910687"/>
            <a:ext cx="2456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Nächster Sprint  </a:t>
            </a:r>
            <a:endParaRPr lang="de-DE" sz="20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1446663" y="2715904"/>
            <a:ext cx="99355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1. Level + </a:t>
            </a:r>
            <a:r>
              <a:rPr lang="de-DE" sz="1800" dirty="0" err="1" smtClean="0"/>
              <a:t>Tutoriallevel</a:t>
            </a:r>
            <a:endParaRPr lang="de-DE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Level implementieren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Soundeffekte </a:t>
            </a:r>
            <a:r>
              <a:rPr lang="de-DE" sz="1800" dirty="0" smtClean="0"/>
              <a:t>einbinden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Kämpfen + Angriff ausarbeiten </a:t>
            </a:r>
            <a:endParaRPr lang="de-DE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endParaRPr 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262223878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Breitbild</PresentationFormat>
  <Paragraphs>25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Verdana</vt:lpstr>
      <vt:lpstr>Arial</vt:lpstr>
      <vt:lpstr>Wingdings</vt:lpstr>
      <vt:lpstr>Calibri</vt:lpstr>
      <vt:lpstr>Century Gothic</vt:lpstr>
      <vt:lpstr>Larissa-Design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Jana Meyer</dc:creator>
  <cp:lastModifiedBy>Jana Meyer</cp:lastModifiedBy>
  <cp:revision>20</cp:revision>
  <dcterms:modified xsi:type="dcterms:W3CDTF">2017-07-18T09:46:30Z</dcterms:modified>
</cp:coreProperties>
</file>