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78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7031603" y="692150"/>
            <a:ext cx="430318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</a:p>
        </p:txBody>
      </p:sp>
      <p:grpSp>
        <p:nvGrpSpPr>
          <p:cNvPr id="17" name="Shape 17"/>
          <p:cNvGrpSpPr/>
          <p:nvPr/>
        </p:nvGrpSpPr>
        <p:grpSpPr>
          <a:xfrm>
            <a:off x="0" y="0"/>
            <a:ext cx="12189883" cy="6856410"/>
            <a:chOff x="0" y="0"/>
            <a:chExt cx="5759" cy="4317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5"/>
              <a:ext cx="3065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5758" cy="287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>
            <a:off x="4190987" y="4572007"/>
            <a:ext cx="8001013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095737" y="3357562"/>
            <a:ext cx="8096262" cy="1638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endParaRPr lang="de-DE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Überschrif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75521" y="2731242"/>
            <a:ext cx="4011084" cy="336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999989" y="1501200"/>
            <a:ext cx="4992555" cy="4592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ild3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1" y="115889"/>
            <a:ext cx="3259667" cy="115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775883" y="0"/>
            <a:ext cx="5208058" cy="4619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983942" y="0"/>
            <a:ext cx="5208058" cy="461961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031567" y="549275"/>
            <a:ext cx="4921249" cy="863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 &amp; Heavy Game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4.7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Items (</a:t>
            </a:r>
            <a:r>
              <a:rPr lang="de-DE" sz="1800" dirty="0" err="1" smtClean="0"/>
              <a:t>InGame</a:t>
            </a:r>
            <a:r>
              <a:rPr lang="de-DE" sz="1800" dirty="0" smtClean="0"/>
              <a:t> + Player)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Gegner + Animationen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Mechaniken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   Sprung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 </a:t>
            </a:r>
            <a:r>
              <a:rPr lang="de-DE" sz="1800" dirty="0" smtClean="0"/>
              <a:t>  Bewegung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   </a:t>
            </a:r>
            <a:r>
              <a:rPr lang="de-DE" sz="1800" dirty="0" err="1" smtClean="0"/>
              <a:t>Respawn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Steuerung + Kamera implementiert?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Erstes </a:t>
            </a:r>
            <a:r>
              <a:rPr lang="de-DE" sz="1800" dirty="0" err="1" smtClean="0"/>
              <a:t>Leveldesign</a:t>
            </a:r>
            <a:r>
              <a:rPr lang="de-DE" sz="1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9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InGame</a:t>
            </a:r>
            <a:r>
              <a:rPr lang="de-DE" sz="2000" b="1" dirty="0" smtClean="0"/>
              <a:t> Items </a:t>
            </a:r>
            <a:endParaRPr lang="de-DE" sz="2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139" y="878895"/>
            <a:ext cx="7891817" cy="44391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1" y="2310797"/>
            <a:ext cx="4122380" cy="231883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16" y="4352146"/>
            <a:ext cx="4049209" cy="22776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77" y="3817643"/>
            <a:ext cx="5949662" cy="33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309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Items Player Heavy </a:t>
            </a:r>
            <a:endParaRPr lang="de-DE" sz="2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7" y="2110742"/>
            <a:ext cx="4564308" cy="25674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33" y="3952748"/>
            <a:ext cx="2249368" cy="224936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68" y="3132154"/>
            <a:ext cx="3492063" cy="3492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" y="2806406"/>
            <a:ext cx="2729412" cy="2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309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Items Player </a:t>
            </a:r>
            <a:r>
              <a:rPr lang="de-DE" sz="2000" b="1" dirty="0" err="1" smtClean="0"/>
              <a:t>Weak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47" y="2538516"/>
            <a:ext cx="3492063" cy="349206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51" y="2538516"/>
            <a:ext cx="3492063" cy="34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4.7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Items nur im Spiel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Shop fällt weg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Checkpoint für </a:t>
            </a:r>
            <a:r>
              <a:rPr lang="de-DE" sz="1800" dirty="0" err="1" smtClean="0"/>
              <a:t>Respawn</a:t>
            </a:r>
            <a:r>
              <a:rPr lang="de-DE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96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18.7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Gegner Bewegung und 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 smtClean="0"/>
              <a:t>Leveldesign</a:t>
            </a:r>
            <a:r>
              <a:rPr lang="de-DE" sz="1800" dirty="0" smtClean="0"/>
              <a:t> fertig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Items + Level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622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Century Gothic</vt:lpstr>
      <vt:lpstr>Verdana</vt:lpstr>
      <vt:lpstr>Arial</vt:lpstr>
      <vt:lpstr>Wingdings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Meyer</dc:creator>
  <cp:lastModifiedBy>Jana Meyer</cp:lastModifiedBy>
  <cp:revision>14</cp:revision>
  <dcterms:modified xsi:type="dcterms:W3CDTF">2017-07-03T21:13:50Z</dcterms:modified>
</cp:coreProperties>
</file>