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8321098_9c1900f56a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8" y="194512"/>
            <a:ext cx="7457967" cy="54349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6698" y="5801053"/>
            <a:ext cx="7457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Word Scan is </a:t>
            </a:r>
            <a:r>
              <a:rPr lang="en-US" sz="2400" dirty="0" smtClean="0"/>
              <a:t>an </a:t>
            </a:r>
            <a:r>
              <a:rPr lang="en-US" sz="2400" dirty="0" smtClean="0"/>
              <a:t>interactive </a:t>
            </a:r>
            <a:r>
              <a:rPr lang="en-US" sz="2400" dirty="0" smtClean="0"/>
              <a:t>dictionary app </a:t>
            </a:r>
            <a:r>
              <a:rPr lang="en-US" sz="2400" dirty="0" smtClean="0"/>
              <a:t>that allows</a:t>
            </a:r>
            <a:r>
              <a:rPr lang="en-US" sz="2400" dirty="0" smtClean="0"/>
              <a:t> young learners to explore the world around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126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051" y="1718405"/>
            <a:ext cx="87635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E8BB47"/>
                </a:solidFill>
              </a:rPr>
              <a:t>The average student learns about </a:t>
            </a:r>
            <a:r>
              <a:rPr lang="en-US" u="sng" dirty="0" smtClean="0">
                <a:solidFill>
                  <a:srgbClr val="E8BB47"/>
                </a:solidFill>
              </a:rPr>
              <a:t>8 words per day </a:t>
            </a:r>
            <a:r>
              <a:rPr lang="en-US" dirty="0" smtClean="0">
                <a:solidFill>
                  <a:srgbClr val="E8BB47"/>
                </a:solidFill>
              </a:rPr>
              <a:t>in the early school years.</a:t>
            </a:r>
          </a:p>
          <a:p>
            <a:endParaRPr lang="en-US" dirty="0" smtClean="0">
              <a:solidFill>
                <a:srgbClr val="E8BB47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E8BB47"/>
                </a:solidFill>
              </a:rPr>
              <a:t>Children who have not developed basic literacy skills by the time they enter school are </a:t>
            </a:r>
            <a:r>
              <a:rPr lang="en-US" u="sng" dirty="0" smtClean="0">
                <a:solidFill>
                  <a:srgbClr val="E8BB47"/>
                </a:solidFill>
              </a:rPr>
              <a:t>3 to 4 times as likely to drop out</a:t>
            </a:r>
            <a:r>
              <a:rPr lang="en-US" dirty="0" smtClean="0">
                <a:solidFill>
                  <a:srgbClr val="E8BB47"/>
                </a:solidFill>
              </a:rPr>
              <a:t> in later years.</a:t>
            </a:r>
          </a:p>
          <a:p>
            <a:endParaRPr lang="en-US" dirty="0">
              <a:solidFill>
                <a:srgbClr val="E8BB47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u="sng" dirty="0" smtClean="0">
                <a:solidFill>
                  <a:srgbClr val="E8BB47"/>
                </a:solidFill>
              </a:rPr>
              <a:t>More than 35% of teachers have access to tablets or e-readers in the classroom</a:t>
            </a:r>
            <a:r>
              <a:rPr lang="en-US" dirty="0" smtClean="0">
                <a:solidFill>
                  <a:srgbClr val="E8BB47"/>
                </a:solidFill>
              </a:rPr>
              <a:t>, up from 20% in 2012.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E8BB47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u="sng" dirty="0">
                <a:solidFill>
                  <a:srgbClr val="E8BB47"/>
                </a:solidFill>
              </a:rPr>
              <a:t>75% of teachers report technology is helping children</a:t>
            </a:r>
            <a:r>
              <a:rPr lang="en-US" dirty="0">
                <a:solidFill>
                  <a:srgbClr val="E8BB47"/>
                </a:solidFill>
              </a:rPr>
              <a:t> become more motivated to learn, reinforcing and expanding lesson plans, and responding to a wide range of learning styles</a:t>
            </a:r>
            <a:r>
              <a:rPr lang="en-US" dirty="0" smtClean="0">
                <a:solidFill>
                  <a:srgbClr val="E8BB47"/>
                </a:solidFill>
              </a:rPr>
              <a:t>.</a:t>
            </a:r>
            <a:endParaRPr lang="en-US" dirty="0">
              <a:solidFill>
                <a:srgbClr val="E8BB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88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5343" y="2092275"/>
            <a:ext cx="74991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In response to a growing technology presence in classrooms and a</a:t>
            </a:r>
          </a:p>
          <a:p>
            <a:r>
              <a:rPr lang="en-US" sz="2000" i="1" dirty="0" smtClean="0"/>
              <a:t>real need for children to learn basic literary skills at an early age,  </a:t>
            </a:r>
          </a:p>
          <a:p>
            <a:r>
              <a:rPr lang="en-US" sz="2000" i="1" dirty="0" smtClean="0"/>
              <a:t>Word Scan is an educational application tailored to young children </a:t>
            </a:r>
          </a:p>
          <a:p>
            <a:r>
              <a:rPr lang="en-US" sz="2000" i="1" dirty="0" smtClean="0"/>
              <a:t>who wish to learn more about the world around them. It allows real </a:t>
            </a:r>
          </a:p>
          <a:p>
            <a:r>
              <a:rPr lang="en-US" sz="2000" i="1" dirty="0" smtClean="0"/>
              <a:t>time scanning of words and provides intuitive and simple information </a:t>
            </a:r>
          </a:p>
          <a:p>
            <a:r>
              <a:rPr lang="en-US" sz="2000" i="1" dirty="0" smtClean="0"/>
              <a:t>such as definition, part of speech, phonetic pronunciation, and related</a:t>
            </a:r>
          </a:p>
          <a:p>
            <a:r>
              <a:rPr lang="en-US" sz="2000" i="1" dirty="0" smtClean="0"/>
              <a:t>images.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73000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65</TotalTime>
  <Words>191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 Black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Dickson</dc:creator>
  <cp:lastModifiedBy>Sam Dickson</cp:lastModifiedBy>
  <cp:revision>9</cp:revision>
  <dcterms:created xsi:type="dcterms:W3CDTF">2014-02-27T21:05:00Z</dcterms:created>
  <dcterms:modified xsi:type="dcterms:W3CDTF">2014-02-27T23:10:54Z</dcterms:modified>
</cp:coreProperties>
</file>