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E0E7F75-516C-45DF-8003-079B6D7F360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astwoods@wit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5560" y="639360"/>
            <a:ext cx="9575640" cy="187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 dirty="0">
                <a:latin typeface="Arial"/>
              </a:rPr>
              <a:t>Welcome to:</a:t>
            </a:r>
            <a:br>
              <a:rPr dirty="0"/>
            </a:br>
            <a:r>
              <a:rPr lang="en-US" sz="2600" b="1" strike="noStrike" spc="-1" dirty="0">
                <a:latin typeface="Arial"/>
              </a:rPr>
              <a:t>Math 1000, Section 01 – College Math</a:t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560" y="2101680"/>
            <a:ext cx="9071640" cy="303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600" b="0" strike="noStrike" spc="-1" dirty="0">
                <a:latin typeface="Arial"/>
              </a:rPr>
              <a:t>Lectures:  M, T, </a:t>
            </a:r>
            <a:r>
              <a:rPr lang="en-US" sz="2600" spc="-1" dirty="0">
                <a:latin typeface="Arial"/>
              </a:rPr>
              <a:t>Th</a:t>
            </a:r>
            <a:r>
              <a:rPr lang="en-US" sz="2600" b="0" strike="noStrike" spc="-1" dirty="0">
                <a:latin typeface="Arial"/>
              </a:rPr>
              <a:t>  2:00pm-3:15pm</a:t>
            </a:r>
          </a:p>
          <a:p>
            <a:pPr algn="ctr"/>
            <a:r>
              <a:rPr lang="en-US" sz="2600" b="0" strike="noStrike" spc="-1" dirty="0">
                <a:latin typeface="Arial"/>
              </a:rPr>
              <a:t>Zoom meeting ID: 861 963 3533; passcode: 177914</a:t>
            </a:r>
          </a:p>
          <a:p>
            <a:pPr algn="ctr"/>
            <a:endParaRPr lang="en-US" sz="2600" b="0" strike="noStrike" spc="-1" dirty="0">
              <a:latin typeface="Arial"/>
            </a:endParaRPr>
          </a:p>
          <a:p>
            <a:pPr algn="ctr"/>
            <a:r>
              <a:rPr lang="en-US" sz="2600" b="0" strike="noStrike" spc="-1" dirty="0">
                <a:latin typeface="Arial"/>
              </a:rPr>
              <a:t>Prof: Shawn Eastwood, </a:t>
            </a:r>
            <a:r>
              <a:rPr lang="en-US" sz="2600" b="0" strike="noStrike" spc="-1" dirty="0">
                <a:latin typeface="Arial"/>
                <a:hlinkClick r:id="rId2"/>
              </a:rPr>
              <a:t>eastwoods@wit.edu</a:t>
            </a:r>
            <a:endParaRPr lang="en-US" sz="2600" b="0" strike="noStrike" spc="-1" dirty="0">
              <a:latin typeface="Arial"/>
            </a:endParaRPr>
          </a:p>
          <a:p>
            <a:pPr algn="ctr"/>
            <a:endParaRPr lang="en-US" sz="2600" b="0" strike="noStrike" spc="-1" dirty="0">
              <a:latin typeface="Arial"/>
            </a:endParaRPr>
          </a:p>
          <a:p>
            <a:pPr algn="ctr"/>
            <a:r>
              <a:rPr lang="en-US" sz="2600" b="0" strike="noStrike" spc="-1" dirty="0">
                <a:latin typeface="Arial"/>
              </a:rPr>
              <a:t>Office Hours (tentative): M, T, </a:t>
            </a:r>
            <a:r>
              <a:rPr lang="en-US" sz="2600" spc="-1" dirty="0">
                <a:latin typeface="Arial"/>
              </a:rPr>
              <a:t>Th</a:t>
            </a:r>
            <a:r>
              <a:rPr lang="en-US" sz="2600" b="0" strike="noStrike" spc="-1" dirty="0">
                <a:latin typeface="Arial"/>
              </a:rPr>
              <a:t>  5:00pm-6:00pm</a:t>
            </a:r>
          </a:p>
          <a:p>
            <a:pPr algn="ctr"/>
            <a:r>
              <a:rPr lang="en-US" sz="2600" spc="-1" dirty="0">
                <a:latin typeface="Arial"/>
              </a:rPr>
              <a:t>(same Zoom meeting IDs as lectures)</a:t>
            </a:r>
            <a:endParaRPr lang="en-US" sz="2600" b="0" strike="noStrike" spc="-1" dirty="0">
              <a:latin typeface="Arial"/>
            </a:endParaRPr>
          </a:p>
          <a:p>
            <a:pPr algn="ctr"/>
            <a:endParaRPr lang="en-US" sz="2600" b="0" strike="noStrike" spc="-1" dirty="0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1562400" y="0"/>
            <a:ext cx="7124400" cy="73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85800" y="1283760"/>
            <a:ext cx="89154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69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latin typeface="Arial"/>
              </a:rPr>
              <a:t>Overview of Syllabus:</a:t>
            </a:r>
            <a:endParaRPr lang="en-US" sz="24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Notation and Syntax Fundamentals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Trigonometry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Vectors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Coordinate Systems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  <a:ea typeface="Microsoft YaHei"/>
              </a:rPr>
              <a:t>Solving Equations: </a:t>
            </a:r>
            <a:r>
              <a:rPr lang="en-US" sz="2000" b="0" strike="noStrike" spc="-1" dirty="0">
                <a:latin typeface="Arial"/>
                <a:ea typeface="Microsoft YaHei"/>
              </a:rPr>
              <a:t>linear &amp; quadratic equations, inequalities,</a:t>
            </a:r>
            <a:r>
              <a:rPr lang="en-US" sz="2000" b="0" strike="noStrike" spc="-1" dirty="0">
                <a:latin typeface="Arial"/>
              </a:rPr>
              <a:t> systems of equations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Introduction to Additional Concepts</a:t>
            </a:r>
            <a:r>
              <a:rPr lang="en-US" sz="2000" b="0" strike="noStrike" spc="-1" dirty="0">
                <a:latin typeface="Arial"/>
              </a:rPr>
              <a:t>: linear regression, linear programming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latin typeface="Arial"/>
              </a:rPr>
              <a:t>Complex Numbers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i="1" strike="noStrike" spc="-1" dirty="0">
                <a:latin typeface="Arial"/>
              </a:rPr>
              <a:t>Much of this material you will have already been introduced to in High School – this  class is designed to reinforce and extend that knowledge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1562400" y="360"/>
            <a:ext cx="7124400" cy="73116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562400" y="360"/>
            <a:ext cx="7124400" cy="73116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562400" y="360"/>
            <a:ext cx="7124400" cy="7311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1562400" y="360"/>
            <a:ext cx="7124400" cy="73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latin typeface="Arial"/>
              </a:rPr>
              <a:t>Grading Scheme: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Homework = 40%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Midterm Exam #1 = 10%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Midterm Exam #2 = 10%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Final Project = 30%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Final Exam = 10%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+ Bonus points for class participation: 0.5% / student / class</a:t>
            </a: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1562400" y="360"/>
            <a:ext cx="7124400" cy="73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167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Shawn Eastwood</cp:lastModifiedBy>
  <cp:revision>15</cp:revision>
  <dcterms:created xsi:type="dcterms:W3CDTF">2021-01-17T10:01:28Z</dcterms:created>
  <dcterms:modified xsi:type="dcterms:W3CDTF">2021-01-19T17:28:11Z</dcterms:modified>
  <dc:language>en-US</dc:language>
</cp:coreProperties>
</file>