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8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065EB-F549-423A-B886-0E0E7F2BDB3F}" type="doc">
      <dgm:prSet loTypeId="urn:microsoft.com/office/officeart/2005/8/layout/gear1" loCatId="relationship" qsTypeId="urn:microsoft.com/office/officeart/2005/8/quickstyle/simple5" qsCatId="simple" csTypeId="urn:microsoft.com/office/officeart/2005/8/colors/colorful1" csCatId="colorful" phldr="1"/>
      <dgm:spPr/>
    </dgm:pt>
    <dgm:pt modelId="{D7F20CD2-E04D-4E59-B17B-192FF6875C0F}">
      <dgm:prSet phldrT="[Text]"/>
      <dgm:spPr>
        <a:xfrm>
          <a:off x="2171700" y="2057400"/>
          <a:ext cx="2514600" cy="2514600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Prior Job Knowledge Base</a:t>
          </a:r>
        </a:p>
      </dgm:t>
    </dgm:pt>
    <dgm:pt modelId="{FE471068-86A4-4405-9EED-916B76009993}" type="parTrans" cxnId="{C22A28EE-ACFD-4D7B-AE21-07665BD3F6FC}">
      <dgm:prSet/>
      <dgm:spPr/>
      <dgm:t>
        <a:bodyPr/>
        <a:lstStyle/>
        <a:p>
          <a:endParaRPr lang="en-IN"/>
        </a:p>
      </dgm:t>
    </dgm:pt>
    <dgm:pt modelId="{6A901A0E-C57B-4ABA-A740-1E618EC6AC7A}" type="sibTrans" cxnId="{C22A28EE-ACFD-4D7B-AE21-07665BD3F6FC}">
      <dgm:prSet/>
      <dgm:spPr>
        <a:xfrm>
          <a:off x="1982508" y="1675579"/>
          <a:ext cx="3218688" cy="3218688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IN"/>
        </a:p>
      </dgm:t>
    </dgm:pt>
    <dgm:pt modelId="{BFB48CD1-0946-40EC-83A1-FC03DCD1F8CB}">
      <dgm:prSet phldrT="[Text]"/>
      <dgm:spPr>
        <a:xfrm>
          <a:off x="708660" y="1463040"/>
          <a:ext cx="1828800" cy="1828800"/>
        </a:xfr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Alternate Resource Advisor</a:t>
          </a:r>
        </a:p>
      </dgm:t>
    </dgm:pt>
    <dgm:pt modelId="{E1D0A5F8-9CD9-4879-BB11-C515EE25C5A5}" type="parTrans" cxnId="{9800EDA3-9877-4DB6-9B41-E932FDB31E71}">
      <dgm:prSet/>
      <dgm:spPr/>
      <dgm:t>
        <a:bodyPr/>
        <a:lstStyle/>
        <a:p>
          <a:endParaRPr lang="en-IN"/>
        </a:p>
      </dgm:t>
    </dgm:pt>
    <dgm:pt modelId="{87FBA21C-AC80-40A8-99BF-6FCBBF5074F0}" type="sibTrans" cxnId="{9800EDA3-9877-4DB6-9B41-E932FDB31E71}">
      <dgm:prSet/>
      <dgm:spPr>
        <a:xfrm>
          <a:off x="384783" y="1056774"/>
          <a:ext cx="2338578" cy="2338578"/>
        </a:xfr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IN"/>
        </a:p>
      </dgm:t>
    </dgm:pt>
    <dgm:pt modelId="{AA407650-D939-4F7D-AABA-E87AEC9954F1}">
      <dgm:prSet phldrT="[Text]"/>
      <dgm:spPr>
        <a:xfrm rot="20700000">
          <a:off x="1732974" y="201354"/>
          <a:ext cx="1791850" cy="1791850"/>
        </a:xfr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Multi-criteria Decision Maker</a:t>
          </a:r>
        </a:p>
      </dgm:t>
    </dgm:pt>
    <dgm:pt modelId="{5815D519-E5E0-4F1C-8BEB-E017D0D13B67}" type="parTrans" cxnId="{618D4280-56E5-4396-97B3-8149B3C09510}">
      <dgm:prSet/>
      <dgm:spPr/>
      <dgm:t>
        <a:bodyPr/>
        <a:lstStyle/>
        <a:p>
          <a:endParaRPr lang="en-IN"/>
        </a:p>
      </dgm:t>
    </dgm:pt>
    <dgm:pt modelId="{0C3C18BA-D7CD-459F-A2E6-A4001FB56457}" type="sibTrans" cxnId="{618D4280-56E5-4396-97B3-8149B3C09510}">
      <dgm:prSet/>
      <dgm:spPr>
        <a:xfrm>
          <a:off x="1318501" y="-192748"/>
          <a:ext cx="2521458" cy="2521458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IN"/>
        </a:p>
      </dgm:t>
    </dgm:pt>
    <dgm:pt modelId="{A93FFC10-8EF1-465F-A13C-48370BF6C162}" type="pres">
      <dgm:prSet presAssocID="{1DB065EB-F549-423A-B886-0E0E7F2BDB3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70C19B-E25D-456D-B855-C09601B87EC3}" type="pres">
      <dgm:prSet presAssocID="{D7F20CD2-E04D-4E59-B17B-192FF6875C0F}" presName="gear1" presStyleLbl="node1" presStyleIdx="0" presStyleCnt="3">
        <dgm:presLayoutVars>
          <dgm:chMax val="1"/>
          <dgm:bulletEnabled val="1"/>
        </dgm:presLayoutVars>
      </dgm:prSet>
      <dgm:spPr>
        <a:prstGeom prst="gear9">
          <a:avLst/>
        </a:prstGeom>
      </dgm:spPr>
      <dgm:t>
        <a:bodyPr/>
        <a:lstStyle/>
        <a:p>
          <a:endParaRPr lang="en-IN"/>
        </a:p>
      </dgm:t>
    </dgm:pt>
    <dgm:pt modelId="{CD709C84-BBC7-4A86-B08F-A32E2E86267D}" type="pres">
      <dgm:prSet presAssocID="{D7F20CD2-E04D-4E59-B17B-192FF6875C0F}" presName="gear1srcNode" presStyleLbl="node1" presStyleIdx="0" presStyleCnt="3"/>
      <dgm:spPr/>
      <dgm:t>
        <a:bodyPr/>
        <a:lstStyle/>
        <a:p>
          <a:endParaRPr lang="en-IN"/>
        </a:p>
      </dgm:t>
    </dgm:pt>
    <dgm:pt modelId="{42F3F67C-FA70-4C79-BC68-74026390EF4A}" type="pres">
      <dgm:prSet presAssocID="{D7F20CD2-E04D-4E59-B17B-192FF6875C0F}" presName="gear1dstNode" presStyleLbl="node1" presStyleIdx="0" presStyleCnt="3"/>
      <dgm:spPr/>
      <dgm:t>
        <a:bodyPr/>
        <a:lstStyle/>
        <a:p>
          <a:endParaRPr lang="en-IN"/>
        </a:p>
      </dgm:t>
    </dgm:pt>
    <dgm:pt modelId="{55FA70BB-DFE4-4C89-A216-7103AAF9AE6A}" type="pres">
      <dgm:prSet presAssocID="{BFB48CD1-0946-40EC-83A1-FC03DCD1F8CB}" presName="gear2" presStyleLbl="node1" presStyleIdx="1" presStyleCnt="3">
        <dgm:presLayoutVars>
          <dgm:chMax val="1"/>
          <dgm:bulletEnabled val="1"/>
        </dgm:presLayoutVars>
      </dgm:prSet>
      <dgm:spPr>
        <a:prstGeom prst="gear6">
          <a:avLst/>
        </a:prstGeom>
      </dgm:spPr>
      <dgm:t>
        <a:bodyPr/>
        <a:lstStyle/>
        <a:p>
          <a:endParaRPr lang="en-IN"/>
        </a:p>
      </dgm:t>
    </dgm:pt>
    <dgm:pt modelId="{DA3A0EDD-E427-4885-B890-642CF4D0B7C9}" type="pres">
      <dgm:prSet presAssocID="{BFB48CD1-0946-40EC-83A1-FC03DCD1F8CB}" presName="gear2srcNode" presStyleLbl="node1" presStyleIdx="1" presStyleCnt="3"/>
      <dgm:spPr/>
      <dgm:t>
        <a:bodyPr/>
        <a:lstStyle/>
        <a:p>
          <a:endParaRPr lang="en-IN"/>
        </a:p>
      </dgm:t>
    </dgm:pt>
    <dgm:pt modelId="{AF777394-9D55-45FF-9C51-19CA9F3312C2}" type="pres">
      <dgm:prSet presAssocID="{BFB48CD1-0946-40EC-83A1-FC03DCD1F8CB}" presName="gear2dstNode" presStyleLbl="node1" presStyleIdx="1" presStyleCnt="3"/>
      <dgm:spPr/>
      <dgm:t>
        <a:bodyPr/>
        <a:lstStyle/>
        <a:p>
          <a:endParaRPr lang="en-IN"/>
        </a:p>
      </dgm:t>
    </dgm:pt>
    <dgm:pt modelId="{2D5DE14A-EE6D-4A35-AAE9-A6338421FC71}" type="pres">
      <dgm:prSet presAssocID="{AA407650-D939-4F7D-AABA-E87AEC9954F1}" presName="gear3" presStyleLbl="node1" presStyleIdx="2" presStyleCnt="3"/>
      <dgm:spPr>
        <a:prstGeom prst="gear6">
          <a:avLst/>
        </a:prstGeom>
      </dgm:spPr>
      <dgm:t>
        <a:bodyPr/>
        <a:lstStyle/>
        <a:p>
          <a:endParaRPr lang="en-IN"/>
        </a:p>
      </dgm:t>
    </dgm:pt>
    <dgm:pt modelId="{3BA2D9B2-507B-418F-A186-A113FBF19DCB}" type="pres">
      <dgm:prSet presAssocID="{AA407650-D939-4F7D-AABA-E87AEC9954F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0E4B78-211A-447D-B1F4-0A9252A7809E}" type="pres">
      <dgm:prSet presAssocID="{AA407650-D939-4F7D-AABA-E87AEC9954F1}" presName="gear3srcNode" presStyleLbl="node1" presStyleIdx="2" presStyleCnt="3"/>
      <dgm:spPr/>
      <dgm:t>
        <a:bodyPr/>
        <a:lstStyle/>
        <a:p>
          <a:endParaRPr lang="en-IN"/>
        </a:p>
      </dgm:t>
    </dgm:pt>
    <dgm:pt modelId="{AFB84093-A155-470E-9393-03902051FED0}" type="pres">
      <dgm:prSet presAssocID="{AA407650-D939-4F7D-AABA-E87AEC9954F1}" presName="gear3dstNode" presStyleLbl="node1" presStyleIdx="2" presStyleCnt="3"/>
      <dgm:spPr/>
      <dgm:t>
        <a:bodyPr/>
        <a:lstStyle/>
        <a:p>
          <a:endParaRPr lang="en-IN"/>
        </a:p>
      </dgm:t>
    </dgm:pt>
    <dgm:pt modelId="{59C707BD-77A9-4FD7-9DE9-8758127CA9C1}" type="pres">
      <dgm:prSet presAssocID="{6A901A0E-C57B-4ABA-A740-1E618EC6AC7A}" presName="connector1" presStyleLbl="sibTrans2D1" presStyleIdx="0" presStyleCnt="3"/>
      <dgm:spPr>
        <a:prstGeom prst="circularArrow">
          <a:avLst>
            <a:gd name="adj1" fmla="val 4688"/>
            <a:gd name="adj2" fmla="val 299029"/>
            <a:gd name="adj3" fmla="val 2524516"/>
            <a:gd name="adj4" fmla="val 15843405"/>
            <a:gd name="adj5" fmla="val 5469"/>
          </a:avLst>
        </a:prstGeom>
      </dgm:spPr>
      <dgm:t>
        <a:bodyPr/>
        <a:lstStyle/>
        <a:p>
          <a:endParaRPr lang="en-IN"/>
        </a:p>
      </dgm:t>
    </dgm:pt>
    <dgm:pt modelId="{049BE34B-BDBF-49FC-A128-FBF30FE74A7A}" type="pres">
      <dgm:prSet presAssocID="{87FBA21C-AC80-40A8-99BF-6FCBBF5074F0}" presName="connector2" presStyleLbl="sibTrans2D1" presStyleIdx="1" presStyleCnt="3"/>
      <dgm:spPr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</dgm:spPr>
      <dgm:t>
        <a:bodyPr/>
        <a:lstStyle/>
        <a:p>
          <a:endParaRPr lang="en-IN"/>
        </a:p>
      </dgm:t>
    </dgm:pt>
    <dgm:pt modelId="{942C937D-22FD-443C-A1C8-8DF1A9452398}" type="pres">
      <dgm:prSet presAssocID="{0C3C18BA-D7CD-459F-A2E6-A4001FB56457}" presName="connector3" presStyleLbl="sibTrans2D1" presStyleIdx="2" presStyleCnt="3"/>
      <dgm:spPr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</dgm:spPr>
      <dgm:t>
        <a:bodyPr/>
        <a:lstStyle/>
        <a:p>
          <a:endParaRPr lang="en-IN"/>
        </a:p>
      </dgm:t>
    </dgm:pt>
  </dgm:ptLst>
  <dgm:cxnLst>
    <dgm:cxn modelId="{3B535407-0261-4D5E-8F5A-3493FA673309}" type="presOf" srcId="{BFB48CD1-0946-40EC-83A1-FC03DCD1F8CB}" destId="{AF777394-9D55-45FF-9C51-19CA9F3312C2}" srcOrd="2" destOrd="0" presId="urn:microsoft.com/office/officeart/2005/8/layout/gear1"/>
    <dgm:cxn modelId="{104672F8-6B8A-469D-9289-2E2938C5BE5E}" type="presOf" srcId="{AA407650-D939-4F7D-AABA-E87AEC9954F1}" destId="{AFB84093-A155-470E-9393-03902051FED0}" srcOrd="3" destOrd="0" presId="urn:microsoft.com/office/officeart/2005/8/layout/gear1"/>
    <dgm:cxn modelId="{0403D135-8FCD-4F7E-AF7D-11CBA39CA49D}" type="presOf" srcId="{1DB065EB-F549-423A-B886-0E0E7F2BDB3F}" destId="{A93FFC10-8EF1-465F-A13C-48370BF6C162}" srcOrd="0" destOrd="0" presId="urn:microsoft.com/office/officeart/2005/8/layout/gear1"/>
    <dgm:cxn modelId="{28F18F77-0E1C-4D5B-8CD4-7172A5D6E580}" type="presOf" srcId="{AA407650-D939-4F7D-AABA-E87AEC9954F1}" destId="{BF0E4B78-211A-447D-B1F4-0A9252A7809E}" srcOrd="2" destOrd="0" presId="urn:microsoft.com/office/officeart/2005/8/layout/gear1"/>
    <dgm:cxn modelId="{4C1F6834-EF1B-43EC-B6EF-F9383DAD5158}" type="presOf" srcId="{BFB48CD1-0946-40EC-83A1-FC03DCD1F8CB}" destId="{55FA70BB-DFE4-4C89-A216-7103AAF9AE6A}" srcOrd="0" destOrd="0" presId="urn:microsoft.com/office/officeart/2005/8/layout/gear1"/>
    <dgm:cxn modelId="{709C9615-42D8-44EA-84D7-A35E8A4CF7B0}" type="presOf" srcId="{AA407650-D939-4F7D-AABA-E87AEC9954F1}" destId="{2D5DE14A-EE6D-4A35-AAE9-A6338421FC71}" srcOrd="0" destOrd="0" presId="urn:microsoft.com/office/officeart/2005/8/layout/gear1"/>
    <dgm:cxn modelId="{19648CE3-FA5C-4802-A28F-4E6C0E321327}" type="presOf" srcId="{0C3C18BA-D7CD-459F-A2E6-A4001FB56457}" destId="{942C937D-22FD-443C-A1C8-8DF1A9452398}" srcOrd="0" destOrd="0" presId="urn:microsoft.com/office/officeart/2005/8/layout/gear1"/>
    <dgm:cxn modelId="{C22A28EE-ACFD-4D7B-AE21-07665BD3F6FC}" srcId="{1DB065EB-F549-423A-B886-0E0E7F2BDB3F}" destId="{D7F20CD2-E04D-4E59-B17B-192FF6875C0F}" srcOrd="0" destOrd="0" parTransId="{FE471068-86A4-4405-9EED-916B76009993}" sibTransId="{6A901A0E-C57B-4ABA-A740-1E618EC6AC7A}"/>
    <dgm:cxn modelId="{9800EDA3-9877-4DB6-9B41-E932FDB31E71}" srcId="{1DB065EB-F549-423A-B886-0E0E7F2BDB3F}" destId="{BFB48CD1-0946-40EC-83A1-FC03DCD1F8CB}" srcOrd="1" destOrd="0" parTransId="{E1D0A5F8-9CD9-4879-BB11-C515EE25C5A5}" sibTransId="{87FBA21C-AC80-40A8-99BF-6FCBBF5074F0}"/>
    <dgm:cxn modelId="{7DB4C867-017C-48C5-9EBB-79A58373D9A3}" type="presOf" srcId="{D7F20CD2-E04D-4E59-B17B-192FF6875C0F}" destId="{42F3F67C-FA70-4C79-BC68-74026390EF4A}" srcOrd="2" destOrd="0" presId="urn:microsoft.com/office/officeart/2005/8/layout/gear1"/>
    <dgm:cxn modelId="{AA8A0D57-F320-4360-A191-74A72B2F09E6}" type="presOf" srcId="{87FBA21C-AC80-40A8-99BF-6FCBBF5074F0}" destId="{049BE34B-BDBF-49FC-A128-FBF30FE74A7A}" srcOrd="0" destOrd="0" presId="urn:microsoft.com/office/officeart/2005/8/layout/gear1"/>
    <dgm:cxn modelId="{4E582E88-5516-4592-8E51-4F3F2C692BD2}" type="presOf" srcId="{BFB48CD1-0946-40EC-83A1-FC03DCD1F8CB}" destId="{DA3A0EDD-E427-4885-B890-642CF4D0B7C9}" srcOrd="1" destOrd="0" presId="urn:microsoft.com/office/officeart/2005/8/layout/gear1"/>
    <dgm:cxn modelId="{DE1CF64F-021F-4A63-B88D-F0A7164B8634}" type="presOf" srcId="{D7F20CD2-E04D-4E59-B17B-192FF6875C0F}" destId="{CD709C84-BBC7-4A86-B08F-A32E2E86267D}" srcOrd="1" destOrd="0" presId="urn:microsoft.com/office/officeart/2005/8/layout/gear1"/>
    <dgm:cxn modelId="{C8EC9D8F-D7B3-4BAC-9AAC-653346197F64}" type="presOf" srcId="{D7F20CD2-E04D-4E59-B17B-192FF6875C0F}" destId="{5370C19B-E25D-456D-B855-C09601B87EC3}" srcOrd="0" destOrd="0" presId="urn:microsoft.com/office/officeart/2005/8/layout/gear1"/>
    <dgm:cxn modelId="{5C4F97C6-1A17-40C5-BEC8-C83BEDD1414A}" type="presOf" srcId="{6A901A0E-C57B-4ABA-A740-1E618EC6AC7A}" destId="{59C707BD-77A9-4FD7-9DE9-8758127CA9C1}" srcOrd="0" destOrd="0" presId="urn:microsoft.com/office/officeart/2005/8/layout/gear1"/>
    <dgm:cxn modelId="{23CA4C09-3654-4344-8C5F-3228076A5DD1}" type="presOf" srcId="{AA407650-D939-4F7D-AABA-E87AEC9954F1}" destId="{3BA2D9B2-507B-418F-A186-A113FBF19DCB}" srcOrd="1" destOrd="0" presId="urn:microsoft.com/office/officeart/2005/8/layout/gear1"/>
    <dgm:cxn modelId="{618D4280-56E5-4396-97B3-8149B3C09510}" srcId="{1DB065EB-F549-423A-B886-0E0E7F2BDB3F}" destId="{AA407650-D939-4F7D-AABA-E87AEC9954F1}" srcOrd="2" destOrd="0" parTransId="{5815D519-E5E0-4F1C-8BEB-E017D0D13B67}" sibTransId="{0C3C18BA-D7CD-459F-A2E6-A4001FB56457}"/>
    <dgm:cxn modelId="{E03F65A6-2AE7-476E-A05B-08ECE7831F1C}" type="presParOf" srcId="{A93FFC10-8EF1-465F-A13C-48370BF6C162}" destId="{5370C19B-E25D-456D-B855-C09601B87EC3}" srcOrd="0" destOrd="0" presId="urn:microsoft.com/office/officeart/2005/8/layout/gear1"/>
    <dgm:cxn modelId="{C9256181-9FC6-45FB-BBF9-85D3C8802678}" type="presParOf" srcId="{A93FFC10-8EF1-465F-A13C-48370BF6C162}" destId="{CD709C84-BBC7-4A86-B08F-A32E2E86267D}" srcOrd="1" destOrd="0" presId="urn:microsoft.com/office/officeart/2005/8/layout/gear1"/>
    <dgm:cxn modelId="{DAA477A8-D62E-44A1-B719-8F57BB637C16}" type="presParOf" srcId="{A93FFC10-8EF1-465F-A13C-48370BF6C162}" destId="{42F3F67C-FA70-4C79-BC68-74026390EF4A}" srcOrd="2" destOrd="0" presId="urn:microsoft.com/office/officeart/2005/8/layout/gear1"/>
    <dgm:cxn modelId="{91EFB2EF-FABB-4711-A18E-BD9BF5562263}" type="presParOf" srcId="{A93FFC10-8EF1-465F-A13C-48370BF6C162}" destId="{55FA70BB-DFE4-4C89-A216-7103AAF9AE6A}" srcOrd="3" destOrd="0" presId="urn:microsoft.com/office/officeart/2005/8/layout/gear1"/>
    <dgm:cxn modelId="{ED9C05C6-E77B-4274-9022-AA0264034CA7}" type="presParOf" srcId="{A93FFC10-8EF1-465F-A13C-48370BF6C162}" destId="{DA3A0EDD-E427-4885-B890-642CF4D0B7C9}" srcOrd="4" destOrd="0" presId="urn:microsoft.com/office/officeart/2005/8/layout/gear1"/>
    <dgm:cxn modelId="{B5AB6FE1-6B17-45C8-B82F-51108EAF6594}" type="presParOf" srcId="{A93FFC10-8EF1-465F-A13C-48370BF6C162}" destId="{AF777394-9D55-45FF-9C51-19CA9F3312C2}" srcOrd="5" destOrd="0" presId="urn:microsoft.com/office/officeart/2005/8/layout/gear1"/>
    <dgm:cxn modelId="{7E23DB23-A53B-4542-AD5F-6293A4700B03}" type="presParOf" srcId="{A93FFC10-8EF1-465F-A13C-48370BF6C162}" destId="{2D5DE14A-EE6D-4A35-AAE9-A6338421FC71}" srcOrd="6" destOrd="0" presId="urn:microsoft.com/office/officeart/2005/8/layout/gear1"/>
    <dgm:cxn modelId="{25678102-076D-4ECA-893F-F09FA4E4A005}" type="presParOf" srcId="{A93FFC10-8EF1-465F-A13C-48370BF6C162}" destId="{3BA2D9B2-507B-418F-A186-A113FBF19DCB}" srcOrd="7" destOrd="0" presId="urn:microsoft.com/office/officeart/2005/8/layout/gear1"/>
    <dgm:cxn modelId="{F829E4FF-BD91-482F-BA86-451A091AAD4A}" type="presParOf" srcId="{A93FFC10-8EF1-465F-A13C-48370BF6C162}" destId="{BF0E4B78-211A-447D-B1F4-0A9252A7809E}" srcOrd="8" destOrd="0" presId="urn:microsoft.com/office/officeart/2005/8/layout/gear1"/>
    <dgm:cxn modelId="{09CDF5DD-827E-48E9-AEB3-979ED47B5EFB}" type="presParOf" srcId="{A93FFC10-8EF1-465F-A13C-48370BF6C162}" destId="{AFB84093-A155-470E-9393-03902051FED0}" srcOrd="9" destOrd="0" presId="urn:microsoft.com/office/officeart/2005/8/layout/gear1"/>
    <dgm:cxn modelId="{6199E809-5C89-44C8-AC2D-F0E56588F993}" type="presParOf" srcId="{A93FFC10-8EF1-465F-A13C-48370BF6C162}" destId="{59C707BD-77A9-4FD7-9DE9-8758127CA9C1}" srcOrd="10" destOrd="0" presId="urn:microsoft.com/office/officeart/2005/8/layout/gear1"/>
    <dgm:cxn modelId="{55C03F98-9D06-4B91-8E79-B6C689611005}" type="presParOf" srcId="{A93FFC10-8EF1-465F-A13C-48370BF6C162}" destId="{049BE34B-BDBF-49FC-A128-FBF30FE74A7A}" srcOrd="11" destOrd="0" presId="urn:microsoft.com/office/officeart/2005/8/layout/gear1"/>
    <dgm:cxn modelId="{03515809-D5CF-46BD-8973-70867F24A460}" type="presParOf" srcId="{A93FFC10-8EF1-465F-A13C-48370BF6C162}" destId="{942C937D-22FD-443C-A1C8-8DF1A945239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0C19B-E25D-456D-B855-C09601B87EC3}">
      <dsp:nvSpPr>
        <dsp:cNvPr id="0" name=""/>
        <dsp:cNvSpPr/>
      </dsp:nvSpPr>
      <dsp:spPr>
        <a:xfrm>
          <a:off x="1043902" y="924964"/>
          <a:ext cx="1130512" cy="1130512"/>
        </a:xfrm>
        <a:prstGeom prst="gear9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Prior Job Knowledge Base</a:t>
          </a:r>
        </a:p>
      </dsp:txBody>
      <dsp:txXfrm>
        <a:off x="1271185" y="1189781"/>
        <a:ext cx="675946" cy="581107"/>
      </dsp:txXfrm>
    </dsp:sp>
    <dsp:sp modelId="{55FA70BB-DFE4-4C89-A216-7103AAF9AE6A}">
      <dsp:nvSpPr>
        <dsp:cNvPr id="0" name=""/>
        <dsp:cNvSpPr/>
      </dsp:nvSpPr>
      <dsp:spPr>
        <a:xfrm>
          <a:off x="386150" y="657752"/>
          <a:ext cx="822190" cy="822190"/>
        </a:xfrm>
        <a:prstGeom prst="gear6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Alternate Resource Advisor</a:t>
          </a:r>
        </a:p>
      </dsp:txBody>
      <dsp:txXfrm>
        <a:off x="593139" y="865992"/>
        <a:ext cx="408212" cy="405710"/>
      </dsp:txXfrm>
    </dsp:sp>
    <dsp:sp modelId="{2D5DE14A-EE6D-4A35-AAE9-A6338421FC71}">
      <dsp:nvSpPr>
        <dsp:cNvPr id="0" name=""/>
        <dsp:cNvSpPr/>
      </dsp:nvSpPr>
      <dsp:spPr>
        <a:xfrm rot="20700000">
          <a:off x="846660" y="90524"/>
          <a:ext cx="805579" cy="805579"/>
        </a:xfrm>
        <a:prstGeom prst="gear6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Multi-criteria Decision Maker</a:t>
          </a:r>
        </a:p>
      </dsp:txBody>
      <dsp:txXfrm rot="-20700000">
        <a:off x="1023347" y="267212"/>
        <a:ext cx="452204" cy="452204"/>
      </dsp:txXfrm>
    </dsp:sp>
    <dsp:sp modelId="{59C707BD-77A9-4FD7-9DE9-8758127CA9C1}">
      <dsp:nvSpPr>
        <dsp:cNvPr id="0" name=""/>
        <dsp:cNvSpPr/>
      </dsp:nvSpPr>
      <dsp:spPr>
        <a:xfrm>
          <a:off x="935412" y="766262"/>
          <a:ext cx="1447055" cy="1447055"/>
        </a:xfrm>
        <a:prstGeom prst="circularArrow">
          <a:avLst>
            <a:gd name="adj1" fmla="val 4688"/>
            <a:gd name="adj2" fmla="val 299029"/>
            <a:gd name="adj3" fmla="val 2524516"/>
            <a:gd name="adj4" fmla="val 15843405"/>
            <a:gd name="adj5" fmla="val 5469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9BE34B-BDBF-49FC-A128-FBF30FE74A7A}">
      <dsp:nvSpPr>
        <dsp:cNvPr id="0" name=""/>
        <dsp:cNvSpPr/>
      </dsp:nvSpPr>
      <dsp:spPr>
        <a:xfrm>
          <a:off x="240541" y="485011"/>
          <a:ext cx="1051376" cy="105137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2C937D-22FD-443C-A1C8-8DF1A9452398}">
      <dsp:nvSpPr>
        <dsp:cNvPr id="0" name=""/>
        <dsp:cNvSpPr/>
      </dsp:nvSpPr>
      <dsp:spPr>
        <a:xfrm>
          <a:off x="660321" y="-76748"/>
          <a:ext cx="1133595" cy="113359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2A1B-A6B7-477A-829E-6F860AFBD66A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55EC5-EA49-4C66-AA13-8011AB74B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8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Concurrency, Energy, Heterogeneity, Resiliency, Performance, Productivity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55EC5-EA49-4C66-AA13-8011AB74B1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2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5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55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6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0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2D33-0B4B-48A5-8793-199D05C0D7CB}" type="datetimeFigureOut">
              <a:rPr lang="en-IN" smtClean="0"/>
              <a:t>16-12-2017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5270-F47C-489F-8E63-6AF40928A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gif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Adaptive Resource Allocation Technique for </a:t>
            </a:r>
            <a:r>
              <a:rPr lang="en-IN" dirty="0" err="1" smtClean="0"/>
              <a:t>Exascale</a:t>
            </a:r>
            <a:r>
              <a:rPr lang="en-IN" dirty="0" smtClean="0"/>
              <a:t>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4809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 err="1">
                <a:solidFill>
                  <a:srgbClr val="002060"/>
                </a:solidFill>
              </a:rPr>
              <a:t>Mangala</a:t>
            </a:r>
            <a:r>
              <a:rPr lang="en-IN" sz="2000" b="1" dirty="0">
                <a:solidFill>
                  <a:srgbClr val="002060"/>
                </a:solidFill>
              </a:rPr>
              <a:t> N, </a:t>
            </a:r>
            <a:r>
              <a:rPr lang="en-IN" sz="2000" b="1" dirty="0" err="1">
                <a:solidFill>
                  <a:srgbClr val="002060"/>
                </a:solidFill>
              </a:rPr>
              <a:t>Deepika</a:t>
            </a:r>
            <a:r>
              <a:rPr lang="en-IN" sz="2000" b="1" dirty="0">
                <a:solidFill>
                  <a:srgbClr val="002060"/>
                </a:solidFill>
              </a:rPr>
              <a:t> H V, </a:t>
            </a:r>
            <a:r>
              <a:rPr lang="en-IN" sz="2000" b="1" dirty="0" err="1">
                <a:solidFill>
                  <a:srgbClr val="002060"/>
                </a:solidFill>
              </a:rPr>
              <a:t>Prachi</a:t>
            </a:r>
            <a:r>
              <a:rPr lang="en-IN" sz="2000" b="1" dirty="0">
                <a:solidFill>
                  <a:srgbClr val="002060"/>
                </a:solidFill>
              </a:rPr>
              <a:t> Pandey, , </a:t>
            </a:r>
            <a:r>
              <a:rPr lang="en-IN" sz="2000" b="1" dirty="0" err="1">
                <a:solidFill>
                  <a:srgbClr val="002060"/>
                </a:solidFill>
              </a:rPr>
              <a:t>Shamjith</a:t>
            </a:r>
            <a:r>
              <a:rPr lang="en-IN" sz="2000" b="1">
                <a:solidFill>
                  <a:srgbClr val="002060"/>
                </a:solidFill>
              </a:rPr>
              <a:t> K V</a:t>
            </a:r>
          </a:p>
          <a:p>
            <a:r>
              <a:rPr lang="en-IN" sz="2000" b="1" smtClean="0"/>
              <a:t>Centre </a:t>
            </a:r>
            <a:r>
              <a:rPr lang="en-IN" sz="2000" b="1" dirty="0" smtClean="0"/>
              <a:t>for Development of Advanced Computing</a:t>
            </a:r>
          </a:p>
          <a:p>
            <a:r>
              <a:rPr lang="en-IN" sz="2000" b="1" dirty="0" smtClean="0"/>
              <a:t>C-DAC Knowledge Park, Bangalore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120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492" y="0"/>
            <a:ext cx="10515600" cy="1325563"/>
          </a:xfrm>
        </p:spPr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492" y="1248681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Heterogeneous Compute Characteristics</a:t>
            </a:r>
          </a:p>
          <a:p>
            <a:r>
              <a:rPr lang="en-IN" sz="2400" dirty="0" smtClean="0"/>
              <a:t>Best Resource Allocation </a:t>
            </a:r>
          </a:p>
          <a:p>
            <a:r>
              <a:rPr lang="en-IN" sz="2400" dirty="0" smtClean="0"/>
              <a:t>Optimum Resource Utilization</a:t>
            </a:r>
          </a:p>
          <a:p>
            <a:r>
              <a:rPr lang="en-IN" sz="2400" dirty="0" smtClean="0"/>
              <a:t>Reduced Turnaround Time</a:t>
            </a: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692" y="3749675"/>
            <a:ext cx="80264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3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158296"/>
            <a:ext cx="10515600" cy="1325563"/>
          </a:xfrm>
        </p:spPr>
        <p:txBody>
          <a:bodyPr/>
          <a:lstStyle/>
          <a:p>
            <a:r>
              <a:rPr lang="en-IN" dirty="0" smtClean="0"/>
              <a:t>Importance of Addressing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401082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Heterogeneity: </a:t>
            </a:r>
            <a:r>
              <a:rPr lang="en-IN" sz="2000" dirty="0"/>
              <a:t>Right resource for right applications </a:t>
            </a:r>
            <a:endParaRPr lang="en-IN" sz="2400" dirty="0" smtClean="0"/>
          </a:p>
          <a:p>
            <a:r>
              <a:rPr lang="en-IN" sz="2400" dirty="0" smtClean="0"/>
              <a:t>Best Resource Allocation: </a:t>
            </a:r>
            <a:r>
              <a:rPr lang="en-IN" sz="2000" dirty="0" smtClean="0"/>
              <a:t>Yields </a:t>
            </a:r>
            <a:r>
              <a:rPr lang="en-IN" sz="2000" dirty="0"/>
              <a:t>improved application </a:t>
            </a:r>
            <a:r>
              <a:rPr lang="en-IN" sz="2000" dirty="0" smtClean="0"/>
              <a:t>performance and reliability</a:t>
            </a:r>
            <a:endParaRPr lang="en-IN" sz="2000" dirty="0"/>
          </a:p>
          <a:p>
            <a:r>
              <a:rPr lang="en-IN" sz="2400" dirty="0" smtClean="0"/>
              <a:t>Optimum Resource Utilization: </a:t>
            </a:r>
            <a:r>
              <a:rPr lang="en-IN" sz="2000" dirty="0" smtClean="0"/>
              <a:t>Balanced use of energy and costly hardware &amp; software resources</a:t>
            </a:r>
          </a:p>
          <a:p>
            <a:r>
              <a:rPr lang="en-IN" sz="2400" dirty="0" smtClean="0"/>
              <a:t>Turnaround time: </a:t>
            </a:r>
            <a:r>
              <a:rPr lang="en-IN" sz="2000" dirty="0" smtClean="0"/>
              <a:t>Faster application response </a:t>
            </a:r>
          </a:p>
          <a:p>
            <a:r>
              <a:rPr lang="en-IN" sz="2400" dirty="0"/>
              <a:t>Improve reliability: </a:t>
            </a:r>
            <a:r>
              <a:rPr lang="en-IN" sz="2000" dirty="0"/>
              <a:t>Adaptive retargeting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9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Adaptive Resource Allocation Technique</a:t>
            </a:r>
            <a:endParaRPr lang="en-US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1451579" y="1853754"/>
            <a:ext cx="8486844" cy="4838790"/>
            <a:chOff x="38944" y="1853754"/>
            <a:chExt cx="8486844" cy="483879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9CC95A"/>
                </a:clrFrom>
                <a:clrTo>
                  <a:srgbClr val="9CC95A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30" t="13429" r="35809" b="13048"/>
            <a:stretch/>
          </p:blipFill>
          <p:spPr bwMode="auto">
            <a:xfrm>
              <a:off x="3026821" y="2187078"/>
              <a:ext cx="1944578" cy="1897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4923382" y="2305367"/>
              <a:ext cx="956699" cy="733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986199" y="3429260"/>
              <a:ext cx="891451" cy="17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954019" y="3636190"/>
              <a:ext cx="962759" cy="1030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8944" y="1853754"/>
              <a:ext cx="2940019" cy="2548367"/>
              <a:chOff x="38944" y="1186778"/>
              <a:chExt cx="3184902" cy="2963010"/>
            </a:xfrm>
          </p:grpSpPr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44" y="1186778"/>
                <a:ext cx="2963010" cy="2963010"/>
              </a:xfrm>
              <a:prstGeom prst="rect">
                <a:avLst/>
              </a:prstGeom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  <a:reflection blurRad="12700" stA="30000" endPos="30000" dist="5000" dir="5400000" sy="-100000" algn="bl" rotWithShape="0"/>
              </a:effectLst>
              <a:scene3d>
                <a:camera prst="perspectiveContrastingLeftFacing">
                  <a:rot lat="281865" lon="18595780" rev="21497159"/>
                </a:camera>
                <a:lightRig rig="threePt" dir="t">
                  <a:rot lat="0" lon="0" rev="2700000"/>
                </a:lightRig>
              </a:scene3d>
              <a:sp3d>
                <a:bevelT w="63500" h="508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1524000" y="3024554"/>
                <a:ext cx="1699846" cy="5627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110154" y="3048000"/>
                <a:ext cx="1113692" cy="3893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971600" y="3005336"/>
                <a:ext cx="2228800" cy="7226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253302" y="3217327"/>
              <a:ext cx="1395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smtClean="0">
                  <a:latin typeface="Arial Black" panose="020B0A04020102020204" pitchFamily="34" charset="0"/>
                </a:rPr>
                <a:t>Scheduler</a:t>
              </a:r>
              <a:endParaRPr lang="en-IN" sz="2000" b="1" dirty="0">
                <a:latin typeface="Arial Black" panose="020B0A04020102020204" pitchFamily="34" charset="0"/>
              </a:endParaRPr>
            </a:p>
          </p:txBody>
        </p:sp>
        <p:graphicFrame>
          <p:nvGraphicFramePr>
            <p:cNvPr id="90" name="Diagram 89"/>
            <p:cNvGraphicFramePr/>
            <p:nvPr>
              <p:extLst/>
            </p:nvPr>
          </p:nvGraphicFramePr>
          <p:xfrm>
            <a:off x="2843103" y="4014838"/>
            <a:ext cx="2293353" cy="20554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pSp>
          <p:nvGrpSpPr>
            <p:cNvPr id="91" name="Group 90"/>
            <p:cNvGrpSpPr/>
            <p:nvPr/>
          </p:nvGrpSpPr>
          <p:grpSpPr>
            <a:xfrm>
              <a:off x="5899386" y="1867043"/>
              <a:ext cx="2626402" cy="2653240"/>
              <a:chOff x="7551916" y="1929717"/>
              <a:chExt cx="4336743" cy="3612283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9352052" y="1929717"/>
                <a:ext cx="2536607" cy="3592889"/>
                <a:chOff x="7755063" y="1853754"/>
                <a:chExt cx="2536607" cy="3592889"/>
              </a:xfrm>
            </p:grpSpPr>
            <p:pic>
              <p:nvPicPr>
                <p:cNvPr id="123" name="Picture 122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53261" t="9131" r="10652"/>
                <a:stretch/>
              </p:blipFill>
              <p:spPr>
                <a:xfrm>
                  <a:off x="7755063" y="1853754"/>
                  <a:ext cx="2536607" cy="3592889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0" y="2234464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25" name="Picture 12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302077" y="26981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66815" y="414284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30982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28" name="Picture 12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1" y="349514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24505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0" name="Picture 12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45460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4600" y="4954017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33077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29077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37268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476509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6" name="Picture 13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73502" y="434599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4394" y="2515307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4395" y="2304098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2678" y="325918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4004" y="310944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5328" y="2705248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2" name="Picture 14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6654" y="3485803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0295" y="3676746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4" name="Picture 14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6053" y="2886803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8246" y="4475574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6" name="Picture 14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1955" y="426237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2674" y="4076962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8" name="Picture 14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9571" y="466773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98848" y="487578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50" name="Picture 14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900173" y="505999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5926" y="5146173"/>
                  <a:ext cx="299123" cy="129584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/>
              <p:cNvGrpSpPr/>
              <p:nvPr/>
            </p:nvGrpSpPr>
            <p:grpSpPr>
              <a:xfrm>
                <a:off x="7551916" y="1949111"/>
                <a:ext cx="1912926" cy="3592889"/>
                <a:chOff x="7837582" y="1853754"/>
                <a:chExt cx="1912926" cy="3592889"/>
              </a:xfrm>
            </p:grpSpPr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54436" t="9131" r="18350"/>
                <a:stretch/>
              </p:blipFill>
              <p:spPr>
                <a:xfrm>
                  <a:off x="7837582" y="1853754"/>
                  <a:ext cx="1912926" cy="3592889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0" y="2234464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302077" y="26981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66815" y="414284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30982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1" y="349514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24505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45460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4600" y="4954017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33077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29077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37268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6" name="Picture 10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476509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73502" y="434599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4394" y="2515307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09" name="Picture 10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4395" y="2304098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0" name="Picture 10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2678" y="325918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4004" y="310944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5328" y="2705248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6654" y="3485803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0295" y="3676746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5" name="Picture 11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6053" y="2886803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8246" y="4475574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1955" y="426237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8" name="Picture 11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2674" y="4076962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19" name="Picture 11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9571" y="466773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20" name="Picture 11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98848" y="487578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900173" y="505999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122" name="Picture 12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5926" y="5146173"/>
                  <a:ext cx="299123" cy="1295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/>
            <p:cNvGrpSpPr/>
            <p:nvPr/>
          </p:nvGrpSpPr>
          <p:grpSpPr>
            <a:xfrm>
              <a:off x="5940339" y="4039304"/>
              <a:ext cx="2585449" cy="2653240"/>
              <a:chOff x="7551916" y="1929717"/>
              <a:chExt cx="4336743" cy="361228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9352052" y="1929717"/>
                <a:ext cx="2536607" cy="3592889"/>
                <a:chOff x="7755063" y="1853754"/>
                <a:chExt cx="2536607" cy="3592889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53261" t="9131" r="10652"/>
                <a:stretch/>
              </p:blipFill>
              <p:spPr>
                <a:xfrm>
                  <a:off x="7755063" y="1853754"/>
                  <a:ext cx="2536607" cy="3592889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0" y="2234464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302077" y="26981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66815" y="414284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30982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1" y="349514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24505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45460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4600" y="4954017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33077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29077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37268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476509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73502" y="434599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4394" y="2515307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4395" y="2304098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2678" y="325918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4004" y="310944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5328" y="2705248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6654" y="3485803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0295" y="3676746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6053" y="2886803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8246" y="4475574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1955" y="426237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2674" y="4076962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9571" y="466773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98848" y="487578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900173" y="505999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5926" y="5146173"/>
                  <a:ext cx="299123" cy="12958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/>
              <p:cNvGrpSpPr/>
              <p:nvPr/>
            </p:nvGrpSpPr>
            <p:grpSpPr>
              <a:xfrm>
                <a:off x="7551916" y="1949111"/>
                <a:ext cx="1912926" cy="3592889"/>
                <a:chOff x="7837582" y="1853754"/>
                <a:chExt cx="1912926" cy="3592889"/>
              </a:xfrm>
            </p:grpSpPr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54436" t="9131" r="18350"/>
                <a:stretch/>
              </p:blipFill>
              <p:spPr>
                <a:xfrm>
                  <a:off x="7837582" y="1853754"/>
                  <a:ext cx="1912926" cy="3592889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0" y="2234464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302077" y="26981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66815" y="414284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30982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1" y="349514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24505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45460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4600" y="4954017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33077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290771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92552" y="372686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3027" y="476509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73502" y="434599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4394" y="2515307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4395" y="2304098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2678" y="325918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4004" y="310944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5328" y="2705248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76654" y="3485803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0295" y="3676746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66053" y="2886803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8246" y="4475574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1955" y="426237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2674" y="4076962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89571" y="4667730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898848" y="4875789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 flipV="1">
                  <a:off x="7900173" y="5059995"/>
                  <a:ext cx="299123" cy="129584"/>
                </a:xfrm>
                <a:prstGeom prst="rect">
                  <a:avLst/>
                </a:prstGeom>
              </p:spPr>
            </p:pic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9285926" y="5146173"/>
                  <a:ext cx="299123" cy="12958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6002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2872" cy="3530146"/>
          </a:xfrm>
        </p:spPr>
        <p:txBody>
          <a:bodyPr>
            <a:normAutofit lnSpcReduction="10000"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Adaptive scheduling using multiple criteria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just-in-time status of resources’ availability, load, memory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jobs’ age,  priority, and execution time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ranking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metrics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heterogeneity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backfill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</a:t>
            </a: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retargeting</a:t>
            </a:r>
          </a:p>
          <a:p>
            <a:pPr lvl="1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"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03" y="1690688"/>
            <a:ext cx="6971786" cy="39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Benefited by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HPC Users</a:t>
            </a:r>
          </a:p>
          <a:p>
            <a:r>
              <a:rPr lang="en-IN" dirty="0" smtClean="0"/>
              <a:t>HPC Administrators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79" y="1440342"/>
            <a:ext cx="7130921" cy="47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164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Adaptive Resource Allocation Technique for Exascale Systems</vt:lpstr>
      <vt:lpstr>Challenges</vt:lpstr>
      <vt:lpstr>Importance of Addressing Challenges</vt:lpstr>
      <vt:lpstr>Adaptive Resource Allocation Technique</vt:lpstr>
      <vt:lpstr>Features</vt:lpstr>
      <vt:lpstr>Benefited by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Resource Allocation Technique for Exascale Systems</dc:title>
  <dc:creator>ssdg1</dc:creator>
  <cp:lastModifiedBy>SCEC-17</cp:lastModifiedBy>
  <cp:revision>12</cp:revision>
  <dcterms:created xsi:type="dcterms:W3CDTF">2017-11-15T11:06:59Z</dcterms:created>
  <dcterms:modified xsi:type="dcterms:W3CDTF">2017-12-16T13:30:37Z</dcterms:modified>
</cp:coreProperties>
</file>