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8C6AA-670B-4DE1-B459-619C32648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D6FFA1-B083-4891-9313-0787145C0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56419-5A2B-4DAB-86F6-C782A4B4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47C8A-E930-40E5-B6F0-0BF8CC7F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AA67C4-581C-46D6-AB00-6C006259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0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28F3-3534-4A4C-8F9C-07897D44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FF9545-44F0-4041-8765-07C58398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A6521-FD85-476B-B1A3-2C1FFEFD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33D22-9D50-4D78-8CC0-0DE35028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AD8B6-265C-4195-86FC-21676B87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48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DBD28D-624F-4C42-A908-9ECFBBB5F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9B7F34-521C-40D5-8028-2EFCF788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03BC3E-1A37-4F53-9592-5B692E4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12F59-D17B-46F2-809E-C0EC6EB9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B1C49-9692-4DFD-AA40-FF18DB1F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3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56178-9A40-440B-B193-0FDF18AB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0A19A-4D8A-4B1A-B49C-2CE4FA7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F23F63-C56B-433B-96C5-ADA7E863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B7F64-B6F9-43F0-94D2-EB5938FA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C3EBC-56D4-4D17-B511-A7AF53B4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45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19F54-4AA6-4AFC-BE40-1677BC6D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69383-8127-4043-862A-47F3E5A0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A8B49-0184-455B-802D-5D0452F4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1AEB55-05B7-40F8-92F2-959C508E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6F07B-EFB6-4E32-BE15-5F1B523D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12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7F53B-F412-4185-B539-86D0DD87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9CCC0-E828-429C-AD0C-15802DE97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93C22B-AD4E-4EF3-95FB-A8CD0B24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4A57BB-718E-4E03-BE5B-17514CDE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5CC5B-2A33-4848-9A26-9246B03B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804791-FB24-4658-9F45-60D91B19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80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5E297-EF40-4F83-9A48-5BB323AD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42E79-2C7B-4CEF-9033-DFBCDC8E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69820A-16C7-4D2E-A0B9-261C1718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1F75CE-E046-4D09-B33D-EC41391D0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623149-321A-4E37-8E82-093B4C0E6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74D28A-7360-4573-9385-A7C2B477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ECC2FA-0B23-46E9-8B0E-5F377C1E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D7B3C4-D29D-45D2-B225-2A2D8879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9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F6F4D-227B-48A9-8ACE-52CD20D5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0BC34E-7813-48C4-ADBF-2BBD5C5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E4576-35F6-4613-8356-6471998E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331E46-F6F8-4F5E-B4D5-CCB0FD07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7DACA4-7BA8-4DF3-9F1B-6B586D49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3EEEBD-3EF3-4BCF-9592-85732B0A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8867F7-5CB2-432F-ADE2-5FD32517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98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52815-DECB-45A7-BF82-578DCA13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EE2E6-6F8B-4FBA-AFF0-4F08F351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FA73C0-7B0C-434D-BF71-0B5940C1D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0AF1C-4804-4A27-ACF6-EC449175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BF047-937F-4BC2-837D-64B3BB5B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3762F-2B9B-42C2-B5C6-2D678FE9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D0C46-EB62-4CC9-8AA4-1E52AEFA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D6FD92-4ED8-46A7-A830-3D3A21A29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F7744F-1E81-4EFD-B353-2EED87682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635FC-D0B4-4C77-AAD1-1AFBAADA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CA8DED-8EBB-4992-B61E-FC193A95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159BA-598E-4C36-A9CE-C26A7C46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4EE6D4-F19E-4953-9A05-6C994B6A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30204-7EE3-4386-8AA0-DF39ACC23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F98EC-44BB-47E2-843D-541E193F2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14DA-B243-47E4-934A-81F3723026E0}" type="datetimeFigureOut">
              <a:rPr lang="de-DE" smtClean="0"/>
              <a:t>21.08.2019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FB6C3-41F2-434F-A084-3C2090131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D2778-DA87-4D44-AFB3-351B73890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DCBC-591C-40E6-8C8F-E83FF469B6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54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Quellcode/main.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Quellcode/main.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Quellcode/main.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840ABEB-DC35-47C1-B385-FB7EE99CA3B6}"/>
              </a:ext>
            </a:extLst>
          </p:cNvPr>
          <p:cNvSpPr/>
          <p:nvPr/>
        </p:nvSpPr>
        <p:spPr>
          <a:xfrm>
            <a:off x="27593" y="2901773"/>
            <a:ext cx="1833340" cy="6370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20" name="Rechteck 19">
            <a:hlinkClick r:id="rId2" action="ppaction://hlinkfile"/>
            <a:extLst>
              <a:ext uri="{FF2B5EF4-FFF2-40B4-BE49-F238E27FC236}">
                <a16:creationId xmlns:a16="http://schemas.microsoft.com/office/drawing/2014/main" id="{08E3473B-F59C-4379-AB28-7D55D5AAC090}"/>
              </a:ext>
            </a:extLst>
          </p:cNvPr>
          <p:cNvSpPr/>
          <p:nvPr/>
        </p:nvSpPr>
        <p:spPr>
          <a:xfrm>
            <a:off x="2344221" y="2901773"/>
            <a:ext cx="1731466" cy="63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 Simulation durchführen</a:t>
            </a:r>
          </a:p>
        </p:txBody>
      </p:sp>
      <p:sp>
        <p:nvSpPr>
          <p:cNvPr id="22" name="Rechteck 21">
            <a:hlinkClick r:id="rId2" action="ppaction://hlinkfile"/>
            <a:extLst>
              <a:ext uri="{FF2B5EF4-FFF2-40B4-BE49-F238E27FC236}">
                <a16:creationId xmlns:a16="http://schemas.microsoft.com/office/drawing/2014/main" id="{EE1A5D0F-E882-4F60-9279-EB74008665D2}"/>
              </a:ext>
            </a:extLst>
          </p:cNvPr>
          <p:cNvSpPr/>
          <p:nvPr/>
        </p:nvSpPr>
        <p:spPr>
          <a:xfrm>
            <a:off x="4558975" y="2901773"/>
            <a:ext cx="1731466" cy="63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MATLAB-Code ausführen</a:t>
            </a:r>
          </a:p>
        </p:txBody>
      </p:sp>
      <p:sp>
        <p:nvSpPr>
          <p:cNvPr id="23" name="Rechteck 22">
            <a:hlinkClick r:id="rId2" action="ppaction://hlinkfile"/>
            <a:extLst>
              <a:ext uri="{FF2B5EF4-FFF2-40B4-BE49-F238E27FC236}">
                <a16:creationId xmlns:a16="http://schemas.microsoft.com/office/drawing/2014/main" id="{B613F5B7-FF5F-4E00-B619-02E39C010A48}"/>
              </a:ext>
            </a:extLst>
          </p:cNvPr>
          <p:cNvSpPr/>
          <p:nvPr/>
        </p:nvSpPr>
        <p:spPr>
          <a:xfrm>
            <a:off x="7753901" y="340163"/>
            <a:ext cx="2886808" cy="63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CM-Daten importieren und vorverarbeiten</a:t>
            </a:r>
          </a:p>
        </p:txBody>
      </p:sp>
      <p:sp>
        <p:nvSpPr>
          <p:cNvPr id="24" name="Rechteck 23">
            <a:hlinkClick r:id="rId2" action="ppaction://hlinkfile"/>
            <a:extLst>
              <a:ext uri="{FF2B5EF4-FFF2-40B4-BE49-F238E27FC236}">
                <a16:creationId xmlns:a16="http://schemas.microsoft.com/office/drawing/2014/main" id="{F81D3BF9-E9FF-4094-BB61-95565930A683}"/>
              </a:ext>
            </a:extLst>
          </p:cNvPr>
          <p:cNvSpPr/>
          <p:nvPr/>
        </p:nvSpPr>
        <p:spPr>
          <a:xfrm>
            <a:off x="7753901" y="1368352"/>
            <a:ext cx="2886808" cy="63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Tensor der ersten Simulation extrahieren</a:t>
            </a:r>
          </a:p>
        </p:txBody>
      </p:sp>
      <p:sp>
        <p:nvSpPr>
          <p:cNvPr id="25" name="Rechteck 24">
            <a:hlinkClick r:id="rId2" action="ppaction://hlinkfile"/>
            <a:extLst>
              <a:ext uri="{FF2B5EF4-FFF2-40B4-BE49-F238E27FC236}">
                <a16:creationId xmlns:a16="http://schemas.microsoft.com/office/drawing/2014/main" id="{81A89617-0F34-449C-8010-D9A1AD263A73}"/>
              </a:ext>
            </a:extLst>
          </p:cNvPr>
          <p:cNvSpPr/>
          <p:nvPr/>
        </p:nvSpPr>
        <p:spPr>
          <a:xfrm>
            <a:off x="7753901" y="2337218"/>
            <a:ext cx="2886808" cy="63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Schreiben in die Kopie des Infofiles des Testlaufes</a:t>
            </a:r>
          </a:p>
        </p:txBody>
      </p:sp>
      <p:sp>
        <p:nvSpPr>
          <p:cNvPr id="26" name="Rechteck 25">
            <a:hlinkClick r:id="rId2" action="ppaction://hlinkfile"/>
            <a:extLst>
              <a:ext uri="{FF2B5EF4-FFF2-40B4-BE49-F238E27FC236}">
                <a16:creationId xmlns:a16="http://schemas.microsoft.com/office/drawing/2014/main" id="{A5A81C57-7B50-4525-A15C-4386048CA615}"/>
              </a:ext>
            </a:extLst>
          </p:cNvPr>
          <p:cNvSpPr/>
          <p:nvPr/>
        </p:nvSpPr>
        <p:spPr>
          <a:xfrm>
            <a:off x="7753901" y="3306084"/>
            <a:ext cx="2886808" cy="63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Nachsimulation durchführen</a:t>
            </a:r>
          </a:p>
        </p:txBody>
      </p:sp>
      <p:sp>
        <p:nvSpPr>
          <p:cNvPr id="27" name="Rechteck 26">
            <a:hlinkClick r:id="rId2" action="ppaction://hlinkfile"/>
            <a:extLst>
              <a:ext uri="{FF2B5EF4-FFF2-40B4-BE49-F238E27FC236}">
                <a16:creationId xmlns:a16="http://schemas.microsoft.com/office/drawing/2014/main" id="{A80A039D-3C3B-4F2F-87E2-C75EEC4ED166}"/>
              </a:ext>
            </a:extLst>
          </p:cNvPr>
          <p:cNvSpPr/>
          <p:nvPr/>
        </p:nvSpPr>
        <p:spPr>
          <a:xfrm>
            <a:off x="7753901" y="4334273"/>
            <a:ext cx="2886808" cy="63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Tensor der Nachsimulation extrahieren</a:t>
            </a:r>
          </a:p>
        </p:txBody>
      </p:sp>
      <p:sp>
        <p:nvSpPr>
          <p:cNvPr id="28" name="Rechteck 27">
            <a:hlinkClick r:id="rId2" action="ppaction://hlinkfile"/>
            <a:extLst>
              <a:ext uri="{FF2B5EF4-FFF2-40B4-BE49-F238E27FC236}">
                <a16:creationId xmlns:a16="http://schemas.microsoft.com/office/drawing/2014/main" id="{A6A4F7EA-3D99-4A49-A524-3366AB30D662}"/>
              </a:ext>
            </a:extLst>
          </p:cNvPr>
          <p:cNvSpPr/>
          <p:nvPr/>
        </p:nvSpPr>
        <p:spPr>
          <a:xfrm>
            <a:off x="7753901" y="5307283"/>
            <a:ext cx="2886808" cy="6370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 durchführen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9F3975D-1D8F-4F30-A433-A2178F15EB68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860933" y="3220278"/>
            <a:ext cx="483288" cy="1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591193F-75AB-4CE1-8733-D826F7AFE19F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075687" y="3220279"/>
            <a:ext cx="483288" cy="0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C0AA7E-B9C6-4092-B30D-E3C3626657A0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290441" y="658669"/>
            <a:ext cx="1463460" cy="2561610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95AD6CE-54D1-4117-AF44-35C37CC76D03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6290441" y="1686858"/>
            <a:ext cx="1463460" cy="1533421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289CF42-3916-41B8-B20E-67E598098081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6290441" y="2655724"/>
            <a:ext cx="1463460" cy="564555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A74BBD6-4E2E-486F-BB37-4F402E090216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6290441" y="3220279"/>
            <a:ext cx="1463460" cy="404311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A0A0A81-146B-4C03-A2E0-9D332855B2D3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6290441" y="3220279"/>
            <a:ext cx="1463460" cy="1432500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3972E05-BD8A-47C4-8BF6-8385A8A072FA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>
            <a:off x="6290441" y="3220279"/>
            <a:ext cx="1463460" cy="2405510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4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B7E9A-FFEA-4DAC-9822-4BC1A371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erste Simulation ersetzt in diesem Fall die Aufzeichnung von realen Daten.</a:t>
            </a:r>
          </a:p>
          <a:p>
            <a:r>
              <a:rPr lang="de-DE" dirty="0"/>
              <a:t>Erfolgt auf </a:t>
            </a:r>
            <a:r>
              <a:rPr lang="de-DE" dirty="0" err="1"/>
              <a:t>CarMaker</a:t>
            </a:r>
            <a:r>
              <a:rPr lang="de-DE" dirty="0"/>
              <a:t> per Hand mit den folgenden Schritten:</a:t>
            </a:r>
          </a:p>
          <a:p>
            <a:pPr lvl="1"/>
            <a:r>
              <a:rPr lang="de-DE" dirty="0" err="1"/>
              <a:t>CarMaker</a:t>
            </a:r>
            <a:r>
              <a:rPr lang="de-DE" dirty="0"/>
              <a:t> starten und CM-Umgebung als Projekt auswählen</a:t>
            </a:r>
          </a:p>
          <a:p>
            <a:pPr lvl="1"/>
            <a:r>
              <a:rPr lang="de-DE" dirty="0"/>
              <a:t>Die zu durchführende Info-Datei über den Pfad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…\Workflow-Beispiel\CM-Umgebung\Data\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</a:rPr>
              <a:t>TestRun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dirty="0"/>
              <a:t>auswählen</a:t>
            </a:r>
          </a:p>
          <a:p>
            <a:r>
              <a:rPr lang="de-DE" dirty="0"/>
              <a:t>Bevor jeglicher MATLAB-Ausführung bitte eine Kopie der gewählten Info-Datei erstellen und um „_</a:t>
            </a:r>
            <a:r>
              <a:rPr lang="de-DE" dirty="0" err="1"/>
              <a:t>ov</a:t>
            </a:r>
            <a:r>
              <a:rPr lang="de-DE" dirty="0"/>
              <a:t>“ in der Benennung am Ende erweitern.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Titel 3">
            <a:hlinkClick r:id="rId2" action="ppaction://hlinkfile"/>
            <a:extLst>
              <a:ext uri="{FF2B5EF4-FFF2-40B4-BE49-F238E27FC236}">
                <a16:creationId xmlns:a16="http://schemas.microsoft.com/office/drawing/2014/main" id="{99DE6507-B071-427D-AB2D-7F6DEB8D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 Simulation durchführen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E816F5-4794-4F0A-B3F8-FA15F8FC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08" y="5423200"/>
            <a:ext cx="6127628" cy="14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B7E9A-FFEA-4DAC-9822-4BC1A371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Falle einer Testserie, einfach die gewünschten Testvariationen im Testmanager simulieren lassen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Titel 3">
            <a:hlinkClick r:id="rId2" action="ppaction://hlinkfile"/>
            <a:extLst>
              <a:ext uri="{FF2B5EF4-FFF2-40B4-BE49-F238E27FC236}">
                <a16:creationId xmlns:a16="http://schemas.microsoft.com/office/drawing/2014/main" id="{99DE6507-B071-427D-AB2D-7F6DEB8D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 Simulation durchführen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59AFE60-FEFA-4278-8494-F1B5E3D0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45" y="2784842"/>
            <a:ext cx="5253637" cy="37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1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27FF8-0228-4F82-AD4F-210D6A410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4F2C36-A6B4-4AB0-9A1F-C6EB3AE4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in MATLAB importieren und vorverarbeiten</a:t>
            </a:r>
          </a:p>
        </p:txBody>
      </p:sp>
    </p:spTree>
    <p:extLst>
      <p:ext uri="{BB962C8B-B14F-4D97-AF65-F5344CB8AC3E}">
        <p14:creationId xmlns:p14="http://schemas.microsoft.com/office/powerpoint/2010/main" val="24500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0D639-3F6B-49A3-A3DD-06683424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CCABB-F2AC-4BF0-A943-847C7AA3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6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27872-4E0C-4D0D-9DE4-78B486DA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C1819-8D33-4A60-923C-53F43EBC1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0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Erste Simulation durchführen</vt:lpstr>
      <vt:lpstr>Erste Simulation durchführen</vt:lpstr>
      <vt:lpstr>Daten in MATLAB importieren und vorverarbeiten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uajkg</dc:creator>
  <cp:lastModifiedBy>uajkg</cp:lastModifiedBy>
  <cp:revision>12</cp:revision>
  <dcterms:created xsi:type="dcterms:W3CDTF">2019-08-20T21:50:30Z</dcterms:created>
  <dcterms:modified xsi:type="dcterms:W3CDTF">2019-08-21T00:22:46Z</dcterms:modified>
</cp:coreProperties>
</file>